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ectangle à coins arrondis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7" name="Rectangle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cover dir="ru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0" name="Rectangle à coins arrondis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7" name="Rectangle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6000">
    <p:cover dir="ru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1" name="Espace réservé du contenu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9" name="Rectangle à coins arrondis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  <p:sp>
        <p:nvSpPr>
          <p:cNvPr id="11" name="Rectangle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8" name="Rectangle à coins arrondis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33B245A-E52E-48BA-AEA0-1124E36278E6}" type="datetimeFigureOut">
              <a:rPr lang="fr-BE" smtClean="0"/>
              <a:pPr/>
              <a:t>21-11-23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fr-BE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2C520E0F-5839-4750-9A61-83D17D1FE28D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6000">
    <p:cover dir="ru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18%20SURISTER%20BENEDICTE\20231118_152707.mp4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18%20SURISTER%20BENEDICTE\20231118_152910.mp4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DANIEL\Pictures\PHOTOS\MARCHEURS%20DE%20CHEVRON\Marches%202023\2023%2011%2018%20SURISTER%20BENEDICTE\20231118_142043.mp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BE" sz="4000" b="1" dirty="0" smtClean="0"/>
              <a:t>C’est Bénédicte qui nous guide.</a:t>
            </a:r>
            <a:endParaRPr lang="fr-BE" sz="4000" b="1" dirty="0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Ce 18 novembre, nous revoici dans la région de Spa. </a:t>
            </a:r>
            <a:r>
              <a:rPr lang="fr-BE" b="1" dirty="0" smtClean="0">
                <a:latin typeface="Calibri"/>
                <a:cs typeface="Calibri"/>
              </a:rPr>
              <a:t>À SURISTER.</a:t>
            </a:r>
            <a:br>
              <a:rPr lang="fr-BE" b="1" dirty="0" smtClean="0">
                <a:latin typeface="Calibri"/>
                <a:cs typeface="Calibri"/>
              </a:rPr>
            </a:br>
            <a:r>
              <a:rPr lang="fr-BE" b="1" dirty="0" smtClean="0">
                <a:latin typeface="Calibri"/>
                <a:cs typeface="Calibri"/>
              </a:rPr>
              <a:t>De nouveau sous la pluie !</a:t>
            </a:r>
            <a:endParaRPr lang="fr-BE" b="1" dirty="0"/>
          </a:p>
        </p:txBody>
      </p:sp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18_152707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71767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18_152910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724025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8_14392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82392" y="1545552"/>
            <a:ext cx="8204408" cy="4619752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8_143924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82392" y="1545552"/>
            <a:ext cx="8204408" cy="4619752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8_14392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4510" y="1545552"/>
            <a:ext cx="8332290" cy="4691760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8_15023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59553" y="1556792"/>
            <a:ext cx="8184447" cy="4608512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8_16252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4510" y="1545552"/>
            <a:ext cx="8332290" cy="4691760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/>
          <p:cNvSpPr>
            <a:spLocks noGrp="1"/>
          </p:cNvSpPr>
          <p:nvPr>
            <p:ph type="subTitle" idx="1"/>
          </p:nvPr>
        </p:nvSpPr>
        <p:spPr>
          <a:xfrm>
            <a:off x="467544" y="3200400"/>
            <a:ext cx="8208912" cy="3108920"/>
          </a:xfrm>
        </p:spPr>
        <p:txBody>
          <a:bodyPr>
            <a:normAutofit fontScale="77500" lnSpcReduction="20000"/>
          </a:bodyPr>
          <a:lstStyle/>
          <a:p>
            <a:r>
              <a:rPr lang="fr-BE" sz="4400" b="1" dirty="0" smtClean="0"/>
              <a:t>Sympa !</a:t>
            </a:r>
          </a:p>
          <a:p>
            <a:r>
              <a:rPr lang="fr-BE" sz="4400" b="1" dirty="0" smtClean="0"/>
              <a:t>Merci pour cette balade d’endurance, </a:t>
            </a:r>
            <a:r>
              <a:rPr lang="fr-BE" sz="4400" b="1" dirty="0" err="1" smtClean="0"/>
              <a:t>Béné</a:t>
            </a:r>
            <a:r>
              <a:rPr lang="fr-BE" sz="4400" b="1" dirty="0" smtClean="0"/>
              <a:t>.</a:t>
            </a:r>
          </a:p>
          <a:p>
            <a:r>
              <a:rPr lang="fr-BE" sz="4400" b="1" dirty="0" smtClean="0"/>
              <a:t>C’était un temps de saison, tu n’y peux rien.</a:t>
            </a:r>
          </a:p>
          <a:p>
            <a:r>
              <a:rPr lang="fr-BE" sz="4400" b="1" dirty="0" smtClean="0"/>
              <a:t>Bonjour à Didier, ton sympathique mari.</a:t>
            </a:r>
          </a:p>
          <a:p>
            <a:r>
              <a:rPr lang="fr-BE" sz="4400" b="1" dirty="0" smtClean="0"/>
              <a:t>Et à la prochaine fois sur d’autres sentiers.</a:t>
            </a:r>
          </a:p>
          <a:p>
            <a:endParaRPr lang="fr-BE" dirty="0"/>
          </a:p>
        </p:txBody>
      </p:sp>
      <p:sp>
        <p:nvSpPr>
          <p:cNvPr id="3" name="Titr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fr-BE" b="1" dirty="0" smtClean="0"/>
              <a:t>Après ce temps de saison,</a:t>
            </a:r>
            <a:br>
              <a:rPr lang="fr-BE" b="1" dirty="0" smtClean="0"/>
            </a:br>
            <a:r>
              <a:rPr lang="fr-BE" b="1" dirty="0" smtClean="0"/>
              <a:t>Bénédicte nous offre un verre chez elle, à </a:t>
            </a:r>
            <a:r>
              <a:rPr lang="fr-BE" b="1" dirty="0" err="1" smtClean="0"/>
              <a:t>Nivezé</a:t>
            </a:r>
            <a:r>
              <a:rPr lang="fr-BE" b="1" dirty="0" smtClean="0"/>
              <a:t>.</a:t>
            </a:r>
            <a:endParaRPr lang="fr-BE" b="1" dirty="0"/>
          </a:p>
        </p:txBody>
      </p:sp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Et voici les tracés de Marc :</a:t>
            </a:r>
            <a:endParaRPr lang="fr-BE" b="1" dirty="0"/>
          </a:p>
        </p:txBody>
      </p:sp>
      <p:pic>
        <p:nvPicPr>
          <p:cNvPr id="4" name="Espace réservé du contenu 3" descr="SURISTER tracé Marc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43608" y="1556792"/>
            <a:ext cx="7353304" cy="4785320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Merci Marc.</a:t>
            </a:r>
            <a:endParaRPr lang="fr-BE" b="1" dirty="0"/>
          </a:p>
        </p:txBody>
      </p:sp>
      <p:pic>
        <p:nvPicPr>
          <p:cNvPr id="6" name="Espace réservé du contenu 5" descr="SURISTER dénivelé Marc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628800"/>
            <a:ext cx="8405411" cy="4761576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Les parapluies sont de mise !</a:t>
            </a:r>
            <a:endParaRPr lang="fr-BE" b="1" dirty="0"/>
          </a:p>
        </p:txBody>
      </p:sp>
      <p:pic>
        <p:nvPicPr>
          <p:cNvPr id="4" name="Espace réservé du contenu 3" descr="20231118_14024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700808"/>
            <a:ext cx="8332290" cy="4691760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 smtClean="0"/>
              <a:t>Les capes également…</a:t>
            </a:r>
            <a:endParaRPr lang="fr-BE" b="1" dirty="0"/>
          </a:p>
        </p:txBody>
      </p:sp>
      <p:pic>
        <p:nvPicPr>
          <p:cNvPr id="4" name="Espace réservé du contenu 3" descr="20231118_140248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31671" y="1628800"/>
            <a:ext cx="8312329" cy="4680520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8_140252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3679" y="1556792"/>
            <a:ext cx="8312329" cy="4680520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8_140255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503679" y="1556792"/>
            <a:ext cx="8312329" cy="4680520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8_14201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82392" y="1545552"/>
            <a:ext cx="8204408" cy="4619752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8_142026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4510" y="1545552"/>
            <a:ext cx="8332290" cy="4691760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Espace réservé du contenu 3" descr="20231118_14283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4510" y="1545552"/>
            <a:ext cx="8332290" cy="4691760"/>
          </a:xfrm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BE"/>
          </a:p>
        </p:txBody>
      </p:sp>
      <p:pic>
        <p:nvPicPr>
          <p:cNvPr id="4" name="20231118_142043.mp4">
            <a:hlinkClick r:id="" action="ppaction://media"/>
          </p:cNvPr>
          <p:cNvPicPr>
            <a:picLocks noGrp="1" noRot="1" noChangeAspect="1"/>
          </p:cNvPicPr>
          <p:nvPr>
            <p:ph sz="quarter"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1690688" y="0"/>
            <a:ext cx="12453938" cy="7005638"/>
          </a:xfrm>
          <a:prstGeom prst="rect">
            <a:avLst/>
          </a:prstGeom>
        </p:spPr>
      </p:pic>
    </p:spTree>
  </p:cSld>
  <p:clrMapOvr>
    <a:masterClrMapping/>
  </p:clrMapOvr>
  <p:transition spd="slow" advTm="6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pitaux">
  <a:themeElements>
    <a:clrScheme name="Capitaux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apitaux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pitaux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85</Words>
  <Application>Microsoft Office PowerPoint</Application>
  <PresentationFormat>Affichage à l'écran (4:3)</PresentationFormat>
  <Paragraphs>12</Paragraphs>
  <Slides>19</Slides>
  <Notes>0</Notes>
  <HiddenSlides>0</HiddenSlides>
  <MMClips>3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0" baseType="lpstr">
      <vt:lpstr>Capitaux</vt:lpstr>
      <vt:lpstr>Ce 18 novembre, nous revoici dans la région de Spa. À SURISTER. De nouveau sous la pluie !</vt:lpstr>
      <vt:lpstr>Les parapluies sont de mise !</vt:lpstr>
      <vt:lpstr>Les capes également…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Après ce temps de saison, Bénédicte nous offre un verre chez elle, à Nivezé.</vt:lpstr>
      <vt:lpstr>Et voici les tracés de Marc :</vt:lpstr>
      <vt:lpstr>Merci Marc.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 18 novembre, nous revoici dans la région de Spa. À SURISTER. De nouveau sous la pluie !</dc:title>
  <dc:creator>DANIEL</dc:creator>
  <cp:lastModifiedBy>DANIEL</cp:lastModifiedBy>
  <cp:revision>13</cp:revision>
  <dcterms:created xsi:type="dcterms:W3CDTF">2023-11-21T14:53:41Z</dcterms:created>
  <dcterms:modified xsi:type="dcterms:W3CDTF">2023-11-21T16:52:09Z</dcterms:modified>
</cp:coreProperties>
</file>