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wipe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wipe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wipe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  <p:transition spd="slow" advTm="6000">
    <p:wipe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wipe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wipe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wipe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wipe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wipe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wipe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wipe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62B7425-9BAF-47BA-A6E2-7540069CE6E9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DF8B4CF-6C4E-4E4E-A614-96F0B05DEE9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6000">
    <p:wipe/>
    <p:sndAc>
      <p:stSnd>
        <p:snd r:embed="rId13" name="click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08%2026%20SPRIMONT%20DANY%20C\20230826_173216.mp4" TargetMode="Externa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08%2026%20SPRIMONT%20DANY%20C\20230826_173216.mp4" TargetMode="Externa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08%2026%20SPRIMONT%20DANY%20C\20230826_173216.mp4" TargetMode="Externa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26 AOÛT 2023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fr-BE" b="1" dirty="0" smtClean="0">
                <a:solidFill>
                  <a:srgbClr val="C00000"/>
                </a:solidFill>
              </a:rPr>
              <a:t>DANY C. NOUS FAIT VISITER LE MUS</a:t>
            </a:r>
            <a:r>
              <a:rPr lang="fr-BE" b="1" dirty="0" smtClean="0">
                <a:solidFill>
                  <a:srgbClr val="C00000"/>
                </a:solidFill>
                <a:cs typeface="Calibri"/>
              </a:rPr>
              <a:t>ÉE, ET L’ATELIER DE LA PIERRE À SPRIMONT, ET PUIS NOUS FAISONS UN CIRCUIT AUTOUR DE SPRIMONT.</a:t>
            </a:r>
            <a:endParaRPr lang="fr-BE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La Tanaisie commune. Cette plante, en bouquet, éloigne les insectes.</a:t>
            </a:r>
            <a:endParaRPr lang="fr-BE" sz="3200" dirty="0"/>
          </a:p>
        </p:txBody>
      </p:sp>
      <p:pic>
        <p:nvPicPr>
          <p:cNvPr id="6" name="Espace réservé du contenu 5" descr="20230826_1441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5" name="Espace réservé du contenu 4" descr="20230826_1502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dirty="0" smtClean="0"/>
              <a:t>La balade rend-t-elle fou ?</a:t>
            </a:r>
            <a:endParaRPr lang="fr-BE" dirty="0"/>
          </a:p>
        </p:txBody>
      </p:sp>
      <p:pic>
        <p:nvPicPr>
          <p:cNvPr id="6" name="Espace réservé du contenu 5" descr="20230826_1525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3987" b="22041"/>
          <a:stretch>
            <a:fillRect/>
          </a:stretch>
        </p:blipFill>
        <p:spPr>
          <a:xfrm>
            <a:off x="395537" y="1484784"/>
            <a:ext cx="8539560" cy="4358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5" name="Espace réservé du contenu 4" descr="20230826_1533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6" name="Espace réservé du contenu 5" descr="20230826_1541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5" name="Espace réservé du contenu 4" descr="20230826_1543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481138"/>
            <a:ext cx="804615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6" name="Espace réservé du contenu 5" descr="20230826_1543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481138"/>
            <a:ext cx="804615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5" name="Espace réservé du contenu 4" descr="20230826_1631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481138"/>
            <a:ext cx="804615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dirty="0" smtClean="0"/>
              <a:t>De l’Art, en pleine forêt…</a:t>
            </a:r>
            <a:endParaRPr lang="fr-BE" dirty="0"/>
          </a:p>
        </p:txBody>
      </p:sp>
      <p:pic>
        <p:nvPicPr>
          <p:cNvPr id="6" name="Espace réservé du contenu 5" descr="20230826_1646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voici de retour à l’atelier de la sculpture.</a:t>
            </a:r>
            <a:endParaRPr lang="fr-BE" dirty="0"/>
          </a:p>
        </p:txBody>
      </p:sp>
      <p:pic>
        <p:nvPicPr>
          <p:cNvPr id="10" name="Espace réservé du contenu 9" descr="20230826_1723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2495" y="1481138"/>
            <a:ext cx="8039009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20230826_1721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sz="2700" dirty="0" smtClean="0"/>
              <a:t/>
            </a:r>
            <a:br>
              <a:rPr lang="fr-BE" sz="2700" dirty="0" smtClean="0"/>
            </a:br>
            <a:r>
              <a:rPr lang="fr-BE" sz="2700" dirty="0" smtClean="0"/>
              <a:t/>
            </a:r>
            <a:br>
              <a:rPr lang="fr-BE" sz="2700" dirty="0" smtClean="0"/>
            </a:br>
            <a:r>
              <a:rPr lang="fr-BE" sz="2700" dirty="0" smtClean="0"/>
              <a:t>Pas </a:t>
            </a:r>
            <a:r>
              <a:rPr lang="fr-BE" sz="2700" dirty="0" smtClean="0"/>
              <a:t>mal de sculpteurs viennent de loin pour exprimer leur art particulier lors de cette manifestation</a:t>
            </a:r>
            <a:r>
              <a:rPr lang="fr-BE" dirty="0" smtClean="0"/>
              <a:t>.</a:t>
            </a:r>
            <a:br>
              <a:rPr lang="fr-BE" dirty="0" smtClean="0"/>
            </a:br>
            <a:endParaRPr lang="fr-BE" dirty="0"/>
          </a:p>
        </p:txBody>
      </p:sp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voici de retour à l’atelier de la sculpture.</a:t>
            </a:r>
            <a:endParaRPr lang="fr-BE" dirty="0"/>
          </a:p>
        </p:txBody>
      </p:sp>
      <p:pic>
        <p:nvPicPr>
          <p:cNvPr id="5" name="Espace réservé du contenu 4" descr="20230826_1721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voici de retour à l’atelier de la sculpture.</a:t>
            </a:r>
            <a:endParaRPr lang="fr-BE" dirty="0"/>
          </a:p>
        </p:txBody>
      </p:sp>
      <p:pic>
        <p:nvPicPr>
          <p:cNvPr id="6" name="Espace réservé du contenu 5" descr="20230826_1722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voici de retour à l’atelier de la sculpture.</a:t>
            </a:r>
            <a:endParaRPr lang="fr-BE" dirty="0"/>
          </a:p>
        </p:txBody>
      </p:sp>
      <p:pic>
        <p:nvPicPr>
          <p:cNvPr id="5" name="Espace réservé du contenu 4" descr="20230826_1722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voici de retour à l’atelier de la sculpture.</a:t>
            </a:r>
            <a:endParaRPr lang="fr-BE" dirty="0"/>
          </a:p>
        </p:txBody>
      </p:sp>
      <p:pic>
        <p:nvPicPr>
          <p:cNvPr id="6" name="Espace réservé du contenu 5" descr="20230826_1726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Et nous voici de retour à l’atelier de la sculpture.</a:t>
            </a:r>
            <a:endParaRPr lang="fr-BE" dirty="0"/>
          </a:p>
        </p:txBody>
      </p:sp>
      <p:pic>
        <p:nvPicPr>
          <p:cNvPr id="5" name="Espace réservé du contenu 4" descr="20230826_1726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Un bon verre termine cette agréable, autant qu’instructive, balade.</a:t>
            </a:r>
            <a:endParaRPr lang="fr-BE" sz="3200" dirty="0"/>
          </a:p>
        </p:txBody>
      </p:sp>
      <p:pic>
        <p:nvPicPr>
          <p:cNvPr id="6" name="20230826_17321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556792"/>
            <a:ext cx="8064896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Un bon verre termine cette agréable, autant qu’instructive, balade.</a:t>
            </a:r>
            <a:endParaRPr lang="fr-BE" sz="3200" dirty="0"/>
          </a:p>
        </p:txBody>
      </p:sp>
      <p:pic>
        <p:nvPicPr>
          <p:cNvPr id="6" name="20230826_17321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556792"/>
            <a:ext cx="8064896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3200" dirty="0" smtClean="0"/>
              <a:t>Un bon verre termine cette agréable, autant qu’instructive, balade.</a:t>
            </a:r>
            <a:endParaRPr lang="fr-BE" sz="3200" dirty="0"/>
          </a:p>
        </p:txBody>
      </p:sp>
      <p:pic>
        <p:nvPicPr>
          <p:cNvPr id="6" name="20230826_17321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556792"/>
            <a:ext cx="8064896" cy="45365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4400" dirty="0" smtClean="0">
                <a:latin typeface="Calibri"/>
                <a:cs typeface="Calibri"/>
              </a:rPr>
              <a:t>À la fois prochaine !</a:t>
            </a:r>
            <a:endParaRPr lang="fr-BE" sz="44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2700" dirty="0" smtClean="0"/>
              <a:t>Mais nous, nous marchons…</a:t>
            </a:r>
            <a:endParaRPr lang="fr-BE" dirty="0"/>
          </a:p>
        </p:txBody>
      </p:sp>
      <p:pic>
        <p:nvPicPr>
          <p:cNvPr id="6" name="Espace réservé du contenu 5" descr="20230826_1409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sz="2700" dirty="0" smtClean="0"/>
              <a:t>Une mignonne petite gare ancienne…</a:t>
            </a:r>
            <a:endParaRPr lang="fr-BE" dirty="0"/>
          </a:p>
        </p:txBody>
      </p:sp>
      <p:pic>
        <p:nvPicPr>
          <p:cNvPr id="5" name="Espace réservé du contenu 4" descr="20230826_1411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8" name="Espace réservé du contenu 7" descr="20230826_1418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6" name="Espace réservé du contenu 5" descr="20230826_1424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BE" dirty="0" smtClean="0"/>
              <a:t>Passage d’un pont d’autoroute.</a:t>
            </a:r>
            <a:endParaRPr lang="fr-BE" dirty="0"/>
          </a:p>
        </p:txBody>
      </p:sp>
      <p:pic>
        <p:nvPicPr>
          <p:cNvPr id="5" name="Espace réservé du contenu 4" descr="20230826_1432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6" name="Espace réservé du contenu 5" descr="20230826_1441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fr-BE" dirty="0"/>
          </a:p>
        </p:txBody>
      </p:sp>
      <p:pic>
        <p:nvPicPr>
          <p:cNvPr id="5" name="Espace réservé du contenu 4" descr="20230826_1435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557" y="1481138"/>
            <a:ext cx="8036885" cy="4525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Tm="6000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</TotalTime>
  <Words>180</Words>
  <Application>Microsoft Office PowerPoint</Application>
  <PresentationFormat>Affichage à l'écran (4:3)</PresentationFormat>
  <Paragraphs>19</Paragraphs>
  <Slides>28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Rotonde</vt:lpstr>
      <vt:lpstr>26 AOÛT 2023</vt:lpstr>
      <vt:lpstr>  Pas mal de sculpteurs viennent de loin pour exprimer leur art particulier lors de cette manifestation. </vt:lpstr>
      <vt:lpstr>Mais nous, nous marchons…</vt:lpstr>
      <vt:lpstr>Une mignonne petite gare ancienne…</vt:lpstr>
      <vt:lpstr>Diapositive 5</vt:lpstr>
      <vt:lpstr>Diapositive 6</vt:lpstr>
      <vt:lpstr>Passage d’un pont d’autoroute.</vt:lpstr>
      <vt:lpstr>Diapositive 8</vt:lpstr>
      <vt:lpstr>Diapositive 9</vt:lpstr>
      <vt:lpstr>La Tanaisie commune. Cette plante, en bouquet, éloigne les insectes.</vt:lpstr>
      <vt:lpstr>Diapositive 11</vt:lpstr>
      <vt:lpstr>La balade rend-t-elle fou ?</vt:lpstr>
      <vt:lpstr>Diapositive 13</vt:lpstr>
      <vt:lpstr>Diapositive 14</vt:lpstr>
      <vt:lpstr>Diapositive 15</vt:lpstr>
      <vt:lpstr>Diapositive 16</vt:lpstr>
      <vt:lpstr>Diapositive 17</vt:lpstr>
      <vt:lpstr>De l’Art, en pleine forêt…</vt:lpstr>
      <vt:lpstr>Et nous voici de retour à l’atelier de la sculpture.</vt:lpstr>
      <vt:lpstr>Et nous voici de retour à l’atelier de la sculpture.</vt:lpstr>
      <vt:lpstr>Et nous voici de retour à l’atelier de la sculpture.</vt:lpstr>
      <vt:lpstr>Et nous voici de retour à l’atelier de la sculpture.</vt:lpstr>
      <vt:lpstr>Et nous voici de retour à l’atelier de la sculpture.</vt:lpstr>
      <vt:lpstr>Et nous voici de retour à l’atelier de la sculpture.</vt:lpstr>
      <vt:lpstr>Un bon verre termine cette agréable, autant qu’instructive, balade.</vt:lpstr>
      <vt:lpstr>Un bon verre termine cette agréable, autant qu’instructive, balade.</vt:lpstr>
      <vt:lpstr>Un bon verre termine cette agréable, autant qu’instructive, balade.</vt:lpstr>
      <vt:lpstr>À la fois prochaine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AOÛT 2023</dc:title>
  <dc:creator>DANIEL</dc:creator>
  <cp:lastModifiedBy>DANIEL</cp:lastModifiedBy>
  <cp:revision>11</cp:revision>
  <dcterms:created xsi:type="dcterms:W3CDTF">2023-08-28T14:11:12Z</dcterms:created>
  <dcterms:modified xsi:type="dcterms:W3CDTF">2023-08-28T15:02:06Z</dcterms:modified>
</cp:coreProperties>
</file>