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BCD2FEC-3330-4B83-ABCE-1B0151EA9017}" type="datetimeFigureOut">
              <a:rPr lang="fr-BE" smtClean="0"/>
              <a:pPr/>
              <a:t>18-09-23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F0DEAA6-20DF-46FB-86C3-F2480FAE9DEA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fade/>
    <p:sndAc>
      <p:stSnd>
        <p:snd r:embed="rId13" name="type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BE" sz="6000" b="1" dirty="0" smtClean="0"/>
              <a:t>BALADE A </a:t>
            </a:r>
            <a:r>
              <a:rPr lang="fr-BE" sz="6000" b="1" dirty="0" smtClean="0"/>
              <a:t>HARZ</a:t>
            </a:r>
            <a:r>
              <a:rPr lang="fr-BE" sz="6000" b="1" dirty="0" smtClean="0">
                <a:latin typeface="Calibri"/>
                <a:cs typeface="Calibri"/>
              </a:rPr>
              <a:t>É</a:t>
            </a:r>
            <a:r>
              <a:rPr lang="fr-BE" sz="6000" b="1" dirty="0" smtClean="0"/>
              <a:t> </a:t>
            </a:r>
            <a:r>
              <a:rPr lang="fr-BE" sz="6000" b="1" dirty="0" smtClean="0"/>
              <a:t>LE 2 SEPTEMBRE 2023</a:t>
            </a:r>
            <a:endParaRPr lang="fr-BE" sz="6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3600" b="1" dirty="0" smtClean="0"/>
              <a:t>C’EST </a:t>
            </a:r>
            <a:r>
              <a:rPr lang="fr-BE" sz="3600" b="1" dirty="0" smtClean="0"/>
              <a:t>MICH</a:t>
            </a:r>
            <a:r>
              <a:rPr lang="fr-BE" sz="3600" b="1" dirty="0" smtClean="0">
                <a:latin typeface="Calibri"/>
                <a:cs typeface="Calibri"/>
              </a:rPr>
              <a:t>È</a:t>
            </a:r>
            <a:r>
              <a:rPr lang="fr-BE" sz="3600" b="1" dirty="0" smtClean="0"/>
              <a:t>LE R. QUI </a:t>
            </a:r>
            <a:r>
              <a:rPr lang="fr-BE" sz="3600" b="1" dirty="0" smtClean="0"/>
              <a:t>NOUS GUIDE</a:t>
            </a:r>
            <a:endParaRPr lang="fr-BE" sz="3600" b="1" dirty="0"/>
          </a:p>
        </p:txBody>
      </p:sp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636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667021" y="-315416"/>
            <a:ext cx="13042407" cy="7344816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706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738661" y="-243408"/>
            <a:ext cx="12914541" cy="7272808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Bel endroit de barbecue pour un groupe !</a:t>
            </a:r>
            <a:endParaRPr lang="fr-BE" dirty="0"/>
          </a:p>
        </p:txBody>
      </p:sp>
      <p:pic>
        <p:nvPicPr>
          <p:cNvPr id="4" name="Espace réservé du contenu 3" descr="20230902_17084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32562" y="2249488"/>
            <a:ext cx="7678876" cy="432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708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84584" y="764704"/>
            <a:ext cx="10443317" cy="58811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708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16632" y="476672"/>
            <a:ext cx="10972808" cy="6179324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709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340768" y="-392306"/>
            <a:ext cx="12889432" cy="7250306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BE" sz="8000" b="1" dirty="0" smtClean="0"/>
              <a:t>FIN.</a:t>
            </a:r>
            <a:endParaRPr lang="fr-BE" sz="8000" b="1" dirty="0"/>
          </a:p>
        </p:txBody>
      </p:sp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350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900608" y="0"/>
            <a:ext cx="12181173" cy="6858000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425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569243" y="0"/>
            <a:ext cx="12496711" cy="7029400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425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54018" y="1252800"/>
            <a:ext cx="8954107" cy="5042495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510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306434" y="-171400"/>
            <a:ext cx="12914541" cy="7272808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512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129941" y="0"/>
            <a:ext cx="12482314" cy="7029400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557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96552" y="1196752"/>
            <a:ext cx="10052844" cy="5661248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559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4059" r="26556" b="7782"/>
          <a:stretch>
            <a:fillRect/>
          </a:stretch>
        </p:blipFill>
        <p:spPr>
          <a:xfrm>
            <a:off x="2267744" y="0"/>
            <a:ext cx="5688632" cy="7500907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0902_1559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340768" y="0"/>
            <a:ext cx="12482313" cy="7029400"/>
          </a:xfrm>
        </p:spPr>
      </p:pic>
    </p:spTree>
  </p:cSld>
  <p:clrMapOvr>
    <a:masterClrMapping/>
  </p:clrMapOvr>
  <p:transition spd="slow" advClick="0" advTm="6000">
    <p:fade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36</TotalTime>
  <Words>24</Words>
  <Application>Microsoft Office PowerPoint</Application>
  <PresentationFormat>Affichage à l'écran (4:3)</PresentationFormat>
  <Paragraphs>4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Urbain</vt:lpstr>
      <vt:lpstr>BALADE A HARZÉ LE 2 SEPTEMBRE 2023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Bel endroit de barbecue pour un groupe !</vt:lpstr>
      <vt:lpstr>Diapositive 13</vt:lpstr>
      <vt:lpstr>Diapositive 14</vt:lpstr>
      <vt:lpstr>Diapositive 15</vt:lpstr>
      <vt:lpstr>FIN.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BALADE A HARZE LE 2 SEPTEMBRE 2023</dc:title>
  <dc:creator>DANIEL</dc:creator>
  <cp:lastModifiedBy>DANIEL</cp:lastModifiedBy>
  <cp:revision>9</cp:revision>
  <dcterms:created xsi:type="dcterms:W3CDTF">2023-09-17T17:59:41Z</dcterms:created>
  <dcterms:modified xsi:type="dcterms:W3CDTF">2023-09-18T08:22:36Z</dcterms:modified>
</cp:coreProperties>
</file>