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6000">
    <p:push dir="r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push dir="r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E22577-2B3A-4D1F-947A-D09D3167FADB}" type="datetimeFigureOut">
              <a:rPr lang="fr-BE" smtClean="0"/>
              <a:pPr/>
              <a:t>21-08-23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C57505-46CC-4CB4-9A23-676668946E7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push dir="r"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BE" sz="7200" b="1" dirty="0" smtClean="0"/>
              <a:t>MAD</a:t>
            </a:r>
            <a:r>
              <a:rPr lang="fr-BE" sz="7200" b="1" dirty="0">
                <a:cs typeface="Calibri"/>
              </a:rPr>
              <a:t>ÈRE</a:t>
            </a:r>
            <a:br>
              <a:rPr lang="fr-BE" sz="7200" b="1" dirty="0">
                <a:cs typeface="Calibri"/>
              </a:rPr>
            </a:br>
            <a:r>
              <a:rPr lang="fr-BE" sz="7200" b="1" dirty="0" smtClean="0">
                <a:cs typeface="Calibri"/>
              </a:rPr>
              <a:t>5</a:t>
            </a:r>
            <a:r>
              <a:rPr lang="fr-BE" sz="7200" b="1" baseline="30000" dirty="0" smtClean="0">
                <a:cs typeface="Calibri"/>
              </a:rPr>
              <a:t>ème</a:t>
            </a:r>
            <a:r>
              <a:rPr lang="fr-BE" sz="7200" b="1" dirty="0" smtClean="0">
                <a:cs typeface="Calibri"/>
              </a:rPr>
              <a:t> </a:t>
            </a:r>
            <a:r>
              <a:rPr lang="fr-BE" sz="7200" b="1" dirty="0">
                <a:cs typeface="Calibri"/>
              </a:rPr>
              <a:t>JOUR</a:t>
            </a:r>
            <a:endParaRPr lang="fr-BE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fr-BE" sz="6000" dirty="0" smtClean="0"/>
              <a:t>PONTA </a:t>
            </a:r>
            <a:r>
              <a:rPr lang="fr-BE" sz="6000" dirty="0" smtClean="0"/>
              <a:t>DE S</a:t>
            </a:r>
            <a:r>
              <a:rPr lang="fr-BE" sz="6000" dirty="0" smtClean="0">
                <a:latin typeface="Calibri"/>
                <a:cs typeface="Calibri"/>
              </a:rPr>
              <a:t>Ã</a:t>
            </a:r>
            <a:r>
              <a:rPr lang="fr-BE" sz="6000" dirty="0" smtClean="0"/>
              <a:t>O</a:t>
            </a:r>
            <a:r>
              <a:rPr lang="fr-BE" sz="6000" dirty="0" smtClean="0">
                <a:latin typeface="Calibri"/>
                <a:cs typeface="Calibri"/>
              </a:rPr>
              <a:t> </a:t>
            </a:r>
            <a:r>
              <a:rPr lang="fr-BE" sz="6000" dirty="0" smtClean="0">
                <a:latin typeface="Trebuchet MS" pitchFamily="34" charset="0"/>
                <a:cs typeface="Calibri"/>
              </a:rPr>
              <a:t>LOURENÇO</a:t>
            </a:r>
            <a:endParaRPr lang="fr-BE" sz="60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</a:t>
            </a:r>
            <a:endParaRPr lang="fr-BE" sz="4400" dirty="0"/>
          </a:p>
        </p:txBody>
      </p:sp>
      <p:pic>
        <p:nvPicPr>
          <p:cNvPr id="6" name="Espace réservé du contenu 5" descr="20230605_1139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</a:t>
            </a:r>
            <a:endParaRPr lang="fr-BE" sz="4400" dirty="0"/>
          </a:p>
        </p:txBody>
      </p:sp>
      <p:pic>
        <p:nvPicPr>
          <p:cNvPr id="5" name="Espace réservé du contenu 4" descr="20230605_1128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</a:t>
            </a:r>
            <a:endParaRPr lang="fr-BE" sz="4400" dirty="0"/>
          </a:p>
        </p:txBody>
      </p:sp>
      <p:pic>
        <p:nvPicPr>
          <p:cNvPr id="6" name="Espace réservé du contenu 5" descr="20230605_1258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4727"/>
            <a:ext cx="7239000" cy="407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</a:t>
            </a:r>
            <a:r>
              <a:rPr lang="fr-BE" sz="4000" dirty="0" smtClean="0"/>
              <a:t/>
            </a:r>
            <a:br>
              <a:rPr lang="fr-BE" sz="4000" dirty="0" smtClean="0"/>
            </a:br>
            <a:endParaRPr lang="fr-BE" dirty="0"/>
          </a:p>
        </p:txBody>
      </p:sp>
      <p:pic>
        <p:nvPicPr>
          <p:cNvPr id="4" name="Espace réservé du contenu 3" descr="20230605_1013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4727"/>
            <a:ext cx="7239000" cy="407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 </a:t>
            </a:r>
            <a:r>
              <a:rPr lang="fr-BE" sz="4000" dirty="0" smtClean="0"/>
              <a:t/>
            </a:r>
            <a:br>
              <a:rPr lang="fr-BE" sz="4000" dirty="0" smtClean="0"/>
            </a:br>
            <a:endParaRPr lang="fr-BE" dirty="0"/>
          </a:p>
        </p:txBody>
      </p:sp>
      <p:pic>
        <p:nvPicPr>
          <p:cNvPr id="6" name="Espace réservé du contenu 5" descr="20230605_1002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4727"/>
            <a:ext cx="7239000" cy="407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 </a:t>
            </a:r>
            <a:r>
              <a:rPr lang="fr-BE" sz="4000" dirty="0" smtClean="0"/>
              <a:t/>
            </a:r>
            <a:br>
              <a:rPr lang="fr-BE" sz="4000" dirty="0" smtClean="0"/>
            </a:br>
            <a:endParaRPr lang="fr-BE" dirty="0"/>
          </a:p>
        </p:txBody>
      </p:sp>
      <p:pic>
        <p:nvPicPr>
          <p:cNvPr id="5" name="Espace réservé du contenu 4" descr="20230605_1018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4727"/>
            <a:ext cx="7239000" cy="407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 </a:t>
            </a:r>
            <a:r>
              <a:rPr lang="fr-BE" sz="4000" dirty="0" smtClean="0"/>
              <a:t/>
            </a:r>
            <a:br>
              <a:rPr lang="fr-BE" sz="4000" dirty="0" smtClean="0"/>
            </a:br>
            <a:endParaRPr lang="fr-BE" dirty="0"/>
          </a:p>
        </p:txBody>
      </p:sp>
      <p:pic>
        <p:nvPicPr>
          <p:cNvPr id="8" name="Espace réservé du contenu 7" descr="20230605_1038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 </a:t>
            </a:r>
            <a:r>
              <a:rPr lang="fr-BE" sz="4000" dirty="0" smtClean="0"/>
              <a:t/>
            </a:r>
            <a:br>
              <a:rPr lang="fr-BE" sz="4000" dirty="0" smtClean="0"/>
            </a:br>
            <a:endParaRPr lang="fr-BE" dirty="0"/>
          </a:p>
        </p:txBody>
      </p:sp>
      <p:pic>
        <p:nvPicPr>
          <p:cNvPr id="5" name="Espace réservé du contenu 4" descr="20230605_1038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 </a:t>
            </a:r>
            <a:r>
              <a:rPr lang="fr-BE" sz="4000" dirty="0" smtClean="0"/>
              <a:t/>
            </a:r>
            <a:br>
              <a:rPr lang="fr-BE" sz="4000" dirty="0" smtClean="0"/>
            </a:br>
            <a:endParaRPr lang="fr-BE" dirty="0"/>
          </a:p>
        </p:txBody>
      </p:sp>
      <p:pic>
        <p:nvPicPr>
          <p:cNvPr id="8" name="Espace réservé du contenu 7" descr="20230605_1057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5265"/>
            <a:ext cx="7239000" cy="4075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</a:t>
            </a:r>
            <a:endParaRPr lang="fr-BE" sz="4400" dirty="0"/>
          </a:p>
        </p:txBody>
      </p:sp>
      <p:pic>
        <p:nvPicPr>
          <p:cNvPr id="5" name="Espace réservé du contenu 4" descr="20230605_1059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PONTA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Ã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LOURENÇO</a:t>
            </a:r>
            <a:endParaRPr lang="fr-BE" sz="4400" dirty="0"/>
          </a:p>
        </p:txBody>
      </p:sp>
      <p:pic>
        <p:nvPicPr>
          <p:cNvPr id="6" name="Espace réservé du contenu 5" descr="20230605_1109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4727"/>
            <a:ext cx="7239000" cy="407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49</Words>
  <Application>Microsoft Office PowerPoint</Application>
  <PresentationFormat>Affichage à l'écran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Opulent</vt:lpstr>
      <vt:lpstr>MADÈRE 5ème JOUR</vt:lpstr>
      <vt:lpstr>PONTA DE SÃO LOURENÇO </vt:lpstr>
      <vt:lpstr>PONTA DE SÃO LOURENÇO  </vt:lpstr>
      <vt:lpstr>PONTA DE SÃO LOURENÇO  </vt:lpstr>
      <vt:lpstr>PONTA DE SÃO LOURENÇO  </vt:lpstr>
      <vt:lpstr>PONTA DE SÃO LOURENÇO  </vt:lpstr>
      <vt:lpstr>PONTA DE SÃO LOURENÇO  </vt:lpstr>
      <vt:lpstr>PONTA DE SÃO LOURENÇO</vt:lpstr>
      <vt:lpstr>PONTA DE SÃO LOURENÇO</vt:lpstr>
      <vt:lpstr>PONTA DE SÃO LOURENÇO</vt:lpstr>
      <vt:lpstr>PONTA DE SÃO LOURENÇO</vt:lpstr>
      <vt:lpstr>PONTA DE SÃO LOURENÇO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MADÈRE 5ème JOUR</dc:title>
  <dc:creator>DANIEL</dc:creator>
  <cp:lastModifiedBy>DANIEL</cp:lastModifiedBy>
  <cp:revision>12</cp:revision>
  <dcterms:created xsi:type="dcterms:W3CDTF">2023-06-27T13:59:32Z</dcterms:created>
  <dcterms:modified xsi:type="dcterms:W3CDTF">2023-08-21T14:24:23Z</dcterms:modified>
</cp:coreProperties>
</file>