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7" r:id="rId12"/>
    <p:sldId id="266" r:id="rId13"/>
    <p:sldId id="274" r:id="rId14"/>
    <p:sldId id="275" r:id="rId15"/>
    <p:sldId id="272" r:id="rId16"/>
    <p:sldId id="270" r:id="rId17"/>
    <p:sldId id="276" r:id="rId1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9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r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16" name="Espace réservé de la date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62B7E-52C5-4A55-BE7A-01550C9E4467}" type="datetimeFigureOut">
              <a:rPr lang="fr-BE" smtClean="0"/>
              <a:pPr/>
              <a:t>14-12-23</a:t>
            </a:fld>
            <a:endParaRPr lang="fr-BE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36B48C0-2B89-4D4C-A7F3-73279F54BFA9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pull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62B7E-52C5-4A55-BE7A-01550C9E4467}" type="datetimeFigureOut">
              <a:rPr lang="fr-BE" smtClean="0"/>
              <a:pPr/>
              <a:t>14-12-23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B48C0-2B89-4D4C-A7F3-73279F54BFA9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pull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62B7E-52C5-4A55-BE7A-01550C9E4467}" type="datetimeFigureOut">
              <a:rPr lang="fr-BE" smtClean="0"/>
              <a:pPr/>
              <a:t>14-12-23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B48C0-2B89-4D4C-A7F3-73279F54BFA9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7" name="Espace réservé du contenu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5" name="Espace réservé de la date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62B7E-52C5-4A55-BE7A-01550C9E4467}" type="datetimeFigureOut">
              <a:rPr lang="fr-BE" smtClean="0"/>
              <a:pPr/>
              <a:t>14-12-23</a:t>
            </a:fld>
            <a:endParaRPr lang="fr-BE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fr-BE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36B48C0-2B89-4D4C-A7F3-73279F54BFA9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9" name="Espace réservé de la date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62B7E-52C5-4A55-BE7A-01550C9E4467}" type="datetimeFigureOut">
              <a:rPr lang="fr-BE" smtClean="0"/>
              <a:pPr/>
              <a:t>14-12-23</a:t>
            </a:fld>
            <a:endParaRPr lang="fr-BE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B48C0-2B89-4D4C-A7F3-73279F54BFA9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7000">
    <p:pull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4" name="Espace réservé du contenu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1" name="Espace réservé de la date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62B7E-52C5-4A55-BE7A-01550C9E4467}" type="datetimeFigureOut">
              <a:rPr lang="fr-BE" smtClean="0"/>
              <a:pPr/>
              <a:t>14-12-23</a:t>
            </a:fld>
            <a:endParaRPr lang="fr-BE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1" name="Espace réservé du numéro de diapositiv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B48C0-2B89-4D4C-A7F3-73279F54BFA9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pull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r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25" name="Espace réservé du texte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8" name="Espace réservé du contenu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62B7E-52C5-4A55-BE7A-01550C9E4467}" type="datetimeFigureOut">
              <a:rPr lang="fr-BE" smtClean="0"/>
              <a:pPr/>
              <a:t>14-12-23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36B48C0-2B89-4D4C-A7F3-73279F54BFA9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slow" advClick="0" advTm="7000">
    <p:pull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r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62B7E-52C5-4A55-BE7A-01550C9E4467}" type="datetimeFigureOut">
              <a:rPr lang="fr-BE" smtClean="0"/>
              <a:pPr/>
              <a:t>14-12-23</a:t>
            </a:fld>
            <a:endParaRPr lang="fr-BE"/>
          </a:p>
        </p:txBody>
      </p:sp>
      <p:sp>
        <p:nvSpPr>
          <p:cNvPr id="21" name="Espace réservé du pied de pag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B48C0-2B89-4D4C-A7F3-73279F54BFA9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pull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62B7E-52C5-4A55-BE7A-01550C9E4467}" type="datetimeFigureOut">
              <a:rPr lang="fr-BE" smtClean="0"/>
              <a:pPr/>
              <a:t>14-12-23</a:t>
            </a:fld>
            <a:endParaRPr lang="fr-BE"/>
          </a:p>
        </p:txBody>
      </p:sp>
      <p:sp>
        <p:nvSpPr>
          <p:cNvPr id="24" name="Espace réservé du pied de page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B48C0-2B89-4D4C-A7F3-73279F54BFA9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pull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6" name="Espace réservé du texte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5" name="Espace réservé de la date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62B7E-52C5-4A55-BE7A-01550C9E4467}" type="datetimeFigureOut">
              <a:rPr lang="fr-BE" smtClean="0"/>
              <a:pPr/>
              <a:t>14-12-23</a:t>
            </a:fld>
            <a:endParaRPr lang="fr-BE"/>
          </a:p>
        </p:txBody>
      </p:sp>
      <p:sp>
        <p:nvSpPr>
          <p:cNvPr id="29" name="Espace réservé du pied de page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B48C0-2B89-4D4C-A7F3-73279F54BFA9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pull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62B7E-52C5-4A55-BE7A-01550C9E4467}" type="datetimeFigureOut">
              <a:rPr lang="fr-BE" smtClean="0"/>
              <a:pPr/>
              <a:t>14-12-23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1" name="Espace réservé du numéro de diapositiv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B48C0-2B89-4D4C-A7F3-73279F54BFA9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17" name="Titr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</p:spTree>
  </p:cSld>
  <p:clrMapOvr>
    <a:masterClrMapping/>
  </p:clrMapOvr>
  <p:transition spd="slow" advClick="0" advTm="7000">
    <p:pull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Espace réservé du texte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0062B7E-52C5-4A55-BE7A-01550C9E4467}" type="datetimeFigureOut">
              <a:rPr lang="fr-BE" smtClean="0"/>
              <a:pPr/>
              <a:t>14-12-23</a:t>
            </a:fld>
            <a:endParaRPr lang="fr-BE"/>
          </a:p>
        </p:txBody>
      </p:sp>
      <p:sp>
        <p:nvSpPr>
          <p:cNvPr id="28" name="Espace réservé du pied de page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36B48C0-2B89-4D4C-A7F3-73279F54BFA9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10" name="Espace réservé du titre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Connecteur droit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7000">
    <p:pull dir="r"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DANIEL\Pictures\PHOTOS\MARCHEURS%20DE%20CHEVRON\Marches%202023\2023%2012%2009%20REMOUCHAMPS%20MARC\20231209_133237.mp4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DANIEL\Pictures\PHOTOS\MARCHEURS%20DE%20CHEVRON\Marches%202023\2023%2012%2009%20REMOUCHAMPS%20MARC\20231209_171051.mp4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DANIEL\Pictures\PHOTOS\MARCHEURS%20DE%20CHEVRON\Marches%202023\2023%2012%2009%20REMOUCHAMPS%20MARC\20231209_185605.mp4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DANIEL\Pictures\PHOTOS\MARCHEURS%20DE%20CHEVRON\Marches%202023\2023%2012%2009%20REMOUCHAMPS%20MARC\20231209_191743.mp4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DANIEL\Pictures\PHOTOS\MARCHEURS%20DE%20CHEVRON\Marches%202023\2023%2012%2009%20REMOUCHAMPS%20MARC\20231209_133237.mp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DANIEL\Pictures\PHOTOS\MARCHEURS%20DE%20CHEVRON\Marches%202023\2023%2012%2009%20REMOUCHAMPS%20MARC\20231209_141743.mp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DANIEL\Pictures\PHOTOS\MARCHEURS%20DE%20CHEVRON\Marches%202023\2023%2012%2009%20REMOUCHAMPS%20MARC\20231209_144402.mp4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14602"/>
          </a:xfrm>
        </p:spPr>
        <p:txBody>
          <a:bodyPr>
            <a:normAutofit/>
          </a:bodyPr>
          <a:lstStyle/>
          <a:p>
            <a:endParaRPr lang="fr-BE" dirty="0">
              <a:solidFill>
                <a:srgbClr val="FFFF00"/>
              </a:solidFill>
            </a:endParaRPr>
          </a:p>
        </p:txBody>
      </p:sp>
      <p:pic>
        <p:nvPicPr>
          <p:cNvPr id="4" name="20231209_133237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1765300" y="-8091488"/>
            <a:ext cx="13185775" cy="74168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-468560" y="764704"/>
            <a:ext cx="10441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BE" dirty="0"/>
          </a:p>
        </p:txBody>
      </p:sp>
      <p:sp>
        <p:nvSpPr>
          <p:cNvPr id="6" name="Rectangle 5"/>
          <p:cNvSpPr/>
          <p:nvPr/>
        </p:nvSpPr>
        <p:spPr>
          <a:xfrm>
            <a:off x="359024" y="476672"/>
            <a:ext cx="831743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9 décembre 2023.</a:t>
            </a:r>
          </a:p>
          <a:p>
            <a:pPr algn="ctr"/>
            <a:r>
              <a:rPr lang="fr-BE" sz="40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C’est quasi dans une tempête que 10 courageux Marcheurs de Chevron, entraînés par Marc, parcourent les environs de REMOUCHAMPS.</a:t>
            </a:r>
          </a:p>
          <a:p>
            <a:pPr algn="ctr"/>
            <a:r>
              <a:rPr lang="fr-BE" sz="40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Au programme : pluie, rafales de vent, boue….</a:t>
            </a:r>
          </a:p>
          <a:p>
            <a:pPr algn="ctr"/>
            <a:r>
              <a:rPr lang="fr-BE" sz="40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Mais une excellente ambiance règne !</a:t>
            </a:r>
          </a:p>
          <a:p>
            <a:pPr algn="ctr"/>
            <a:r>
              <a:rPr lang="fr-BE" sz="40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 Et çà, c’est important !</a:t>
            </a:r>
            <a:endParaRPr lang="fr-BE" sz="40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 spd="slow" advClick="0" advTm="7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20231209_1623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548680" y="0"/>
            <a:ext cx="12313368" cy="6933433"/>
          </a:xfrm>
        </p:spPr>
      </p:pic>
    </p:spTree>
  </p:cSld>
  <p:clrMapOvr>
    <a:masterClrMapping/>
  </p:clrMapOvr>
  <p:transition spd="slow" advClick="0" advTm="7000">
    <p:pull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sz="40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Vers 16h déjà, l’obscurité empêche la prise de nouvelles </a:t>
            </a:r>
            <a:r>
              <a:rPr lang="fr-BE" sz="4000" b="1" dirty="0" err="1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dias</a:t>
            </a:r>
            <a:r>
              <a:rPr lang="fr-BE" sz="40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.</a:t>
            </a:r>
          </a:p>
          <a:p>
            <a:r>
              <a:rPr lang="fr-BE" sz="40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Après la balade, à 17h, nous nous réfugions dans un bar pour le verre de l’amitié.</a:t>
            </a:r>
          </a:p>
          <a:p>
            <a:endParaRPr lang="fr-BE" sz="4000" b="1" dirty="0" smtClean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 spd="slow" advClick="0" advTm="7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6" name="20231209_171051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1404663" y="45384"/>
            <a:ext cx="12385376" cy="6966775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2023 12 09 carte et dénivelé Mar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164130" y="0"/>
            <a:ext cx="13513899" cy="6858000"/>
          </a:xfrm>
        </p:spPr>
      </p:pic>
    </p:spTree>
  </p:cSld>
  <p:clrMapOvr>
    <a:masterClrMapping/>
  </p:clrMapOvr>
  <p:transition spd="slow" advClick="0" advTm="7000">
    <p:pull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sz="40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Merci Marc, pour cette humide, mais néanmoins excellente balade !</a:t>
            </a:r>
            <a:endParaRPr lang="fr-BE" sz="4000" b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 spd="slow" advClick="0" advTm="7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5132040"/>
          </a:xfrm>
        </p:spPr>
        <p:txBody>
          <a:bodyPr>
            <a:normAutofit/>
          </a:bodyPr>
          <a:lstStyle/>
          <a:p>
            <a:r>
              <a:rPr lang="fr-BE" b="1" dirty="0" smtClean="0">
                <a:solidFill>
                  <a:schemeClr val="accent2">
                    <a:lumMod val="50000"/>
                  </a:schemeClr>
                </a:solidFill>
              </a:rPr>
              <a:t>Et le soir, la chorale d’une de nos Marcheuses, offre un concert de Noël à </a:t>
            </a:r>
            <a:r>
              <a:rPr lang="fr-BE" b="1" dirty="0" err="1" smtClean="0">
                <a:solidFill>
                  <a:schemeClr val="accent2">
                    <a:lumMod val="50000"/>
                  </a:schemeClr>
                </a:solidFill>
              </a:rPr>
              <a:t>Banneux</a:t>
            </a:r>
            <a:r>
              <a:rPr lang="fr-BE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br>
              <a:rPr lang="fr-BE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fr-BE" b="1" dirty="0" smtClean="0">
                <a:solidFill>
                  <a:schemeClr val="accent2">
                    <a:lumMod val="50000"/>
                  </a:schemeClr>
                </a:solidFill>
              </a:rPr>
              <a:t>Un chœur de 26 VOIX FEMININES.</a:t>
            </a:r>
            <a:br>
              <a:rPr lang="fr-BE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fr-BE" b="1" dirty="0" smtClean="0">
                <a:solidFill>
                  <a:schemeClr val="accent2">
                    <a:lumMod val="50000"/>
                  </a:schemeClr>
                </a:solidFill>
              </a:rPr>
              <a:t>Violon, piano et guitare.</a:t>
            </a:r>
            <a:br>
              <a:rPr lang="fr-BE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fr-BE" b="1" dirty="0" smtClean="0">
                <a:solidFill>
                  <a:schemeClr val="accent2">
                    <a:lumMod val="50000"/>
                  </a:schemeClr>
                </a:solidFill>
              </a:rPr>
              <a:t>Sonorités nouvelles, harmonies envoûtantes.</a:t>
            </a:r>
            <a:br>
              <a:rPr lang="fr-BE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fr-BE" b="1" dirty="0" smtClean="0">
                <a:solidFill>
                  <a:schemeClr val="accent2">
                    <a:lumMod val="50000"/>
                  </a:schemeClr>
                </a:solidFill>
              </a:rPr>
              <a:t>Une réussite absolue !</a:t>
            </a:r>
            <a:br>
              <a:rPr lang="fr-BE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fr-BE" b="1" dirty="0" smtClean="0">
                <a:solidFill>
                  <a:schemeClr val="accent2">
                    <a:lumMod val="50000"/>
                  </a:schemeClr>
                </a:solidFill>
              </a:rPr>
              <a:t>Mettre le son à fond !</a:t>
            </a:r>
            <a:endParaRPr lang="fr-BE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</p:txBody>
      </p:sp>
    </p:spTree>
  </p:cSld>
  <p:clrMapOvr>
    <a:masterClrMapping/>
  </p:clrMapOvr>
  <p:transition spd="slow" advClick="0" advTm="7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20231209_185605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1476375" y="-242888"/>
            <a:ext cx="12623800" cy="7100888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8" name="20231209_191743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1188640" y="-1"/>
            <a:ext cx="12398222" cy="6974001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4" name="20231209_133237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1404938" y="-3051175"/>
            <a:ext cx="18288001" cy="10287000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20231209_141743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1501775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20231209_144402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1908175" y="-350838"/>
            <a:ext cx="12814300" cy="7208838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20231209_1448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369749" y="0"/>
            <a:ext cx="12192002" cy="6858000"/>
          </a:xfrm>
        </p:spPr>
      </p:pic>
    </p:spTree>
  </p:cSld>
  <p:clrMapOvr>
    <a:masterClrMapping/>
  </p:clrMapOvr>
  <p:transition spd="slow" advClick="0" advTm="7000">
    <p:pull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20231209_1448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284282" y="0"/>
            <a:ext cx="12192986" cy="6865648"/>
          </a:xfrm>
        </p:spPr>
      </p:pic>
    </p:spTree>
  </p:cSld>
  <p:clrMapOvr>
    <a:masterClrMapping/>
  </p:clrMapOvr>
  <p:transition spd="slow" advClick="0" advTm="7000">
    <p:pull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20231209_1452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979886" y="0"/>
            <a:ext cx="12179406" cy="6858000"/>
          </a:xfrm>
        </p:spPr>
      </p:pic>
    </p:spTree>
  </p:cSld>
  <p:clrMapOvr>
    <a:masterClrMapping/>
  </p:clrMapOvr>
  <p:transition spd="slow" advClick="0" advTm="7000">
    <p:pull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20231209_1509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184460" y="0"/>
            <a:ext cx="12179406" cy="6858000"/>
          </a:xfrm>
        </p:spPr>
      </p:pic>
    </p:spTree>
  </p:cSld>
  <p:clrMapOvr>
    <a:masterClrMapping/>
  </p:clrMapOvr>
  <p:transition spd="slow" advClick="0" advTm="7000">
    <p:pull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20231209_1514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052736" y="0"/>
            <a:ext cx="12491015" cy="7033462"/>
          </a:xfrm>
        </p:spPr>
      </p:pic>
    </p:spTree>
  </p:cSld>
  <p:clrMapOvr>
    <a:masterClrMapping/>
  </p:clrMapOvr>
  <p:transition spd="slow" advClick="0" advTm="7000">
    <p:pull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omenade">
  <a:themeElements>
    <a:clrScheme name="Promenad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Promenade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Promenad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176</TotalTime>
  <Words>112</Words>
  <Application>Microsoft Office PowerPoint</Application>
  <PresentationFormat>Affichage à l'écran (4:3)</PresentationFormat>
  <Paragraphs>9</Paragraphs>
  <Slides>17</Slides>
  <Notes>0</Notes>
  <HiddenSlides>0</HiddenSlides>
  <MMClips>7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18" baseType="lpstr">
      <vt:lpstr>Promenade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Et le soir, la chorale d’une de nos Marcheuses, offre un concert de Noël à Banneux. Un chœur de 26 VOIX FEMININES. Violon, piano et guitare. Sonorités nouvelles, harmonies envoûtantes. Une réussite absolue ! Mettre le son à fond !</vt:lpstr>
      <vt:lpstr>Diapositive 16</vt:lpstr>
      <vt:lpstr>Diapositive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DANIEL</dc:creator>
  <cp:lastModifiedBy>DANIEL</cp:lastModifiedBy>
  <cp:revision>29</cp:revision>
  <dcterms:created xsi:type="dcterms:W3CDTF">2023-12-11T16:16:16Z</dcterms:created>
  <dcterms:modified xsi:type="dcterms:W3CDTF">2023-12-14T14:08:19Z</dcterms:modified>
</cp:coreProperties>
</file>