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95"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5" r:id="rId20"/>
    <p:sldId id="274" r:id="rId21"/>
    <p:sldId id="276" r:id="rId22"/>
    <p:sldId id="277" r:id="rId23"/>
    <p:sldId id="278" r:id="rId24"/>
    <p:sldId id="279" r:id="rId25"/>
    <p:sldId id="290" r:id="rId26"/>
    <p:sldId id="280" r:id="rId27"/>
    <p:sldId id="281" r:id="rId28"/>
    <p:sldId id="291" r:id="rId29"/>
    <p:sldId id="296" r:id="rId30"/>
    <p:sldId id="289" r:id="rId31"/>
    <p:sldId id="282" r:id="rId32"/>
    <p:sldId id="283" r:id="rId33"/>
    <p:sldId id="298" r:id="rId34"/>
    <p:sldId id="284" r:id="rId35"/>
    <p:sldId id="288" r:id="rId36"/>
    <p:sldId id="293" r:id="rId37"/>
    <p:sldId id="297" r:id="rId3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8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2362200" y="4038600"/>
            <a:ext cx="6477000" cy="1828800"/>
          </a:xfrm>
        </p:spPr>
        <p:txBody>
          <a:bodyPr anchor="b"/>
          <a:lstStyle>
            <a:lvl1pPr>
              <a:defRPr cap="all" baseline="0"/>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5643109-D6C1-4DCD-BE9C-CCB01C383BAF}" type="datetimeFigureOut">
              <a:rPr lang="fr-BE" smtClean="0"/>
              <a:pPr/>
              <a:t>25-12-23</a:t>
            </a:fld>
            <a:endParaRPr lang="fr-BE"/>
          </a:p>
        </p:txBody>
      </p:sp>
      <p:sp>
        <p:nvSpPr>
          <p:cNvPr id="17" name="Espace réservé du pied de page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fr-BE"/>
          </a:p>
        </p:txBody>
      </p:sp>
      <p:sp>
        <p:nvSpPr>
          <p:cNvPr id="29" name="Espace réservé du numéro de diapositive 28"/>
          <p:cNvSpPr>
            <a:spLocks noGrp="1"/>
          </p:cNvSpPr>
          <p:nvPr>
            <p:ph type="sldNum" sz="quarter" idx="12"/>
          </p:nvPr>
        </p:nvSpPr>
        <p:spPr>
          <a:xfrm>
            <a:off x="8001000" y="228600"/>
            <a:ext cx="838200" cy="381000"/>
          </a:xfrm>
        </p:spPr>
        <p:txBody>
          <a:bodyPr/>
          <a:lstStyle>
            <a:lvl1pPr>
              <a:defRPr>
                <a:solidFill>
                  <a:schemeClr val="tx2"/>
                </a:solidFill>
              </a:defRPr>
            </a:lvl1pPr>
          </a:lstStyle>
          <a:p>
            <a:fld id="{F9F576CB-9A1F-4BA0-B221-3DCF5DD726B1}" type="slidenum">
              <a:rPr lang="fr-BE" smtClean="0"/>
              <a:pPr/>
              <a:t>‹N°›</a:t>
            </a:fld>
            <a:endParaRPr lang="fr-BE"/>
          </a:p>
        </p:txBody>
      </p:sp>
    </p:spTree>
  </p:cSld>
  <p:clrMapOvr>
    <a:overrideClrMapping bg1="dk1" tx1="lt1" bg2="dk2" tx2="lt2" accent1="accent1" accent2="accent2" accent3="accent3" accent4="accent4" accent5="accent5" accent6="accent6" hlink="hlink" folHlink="folHlink"/>
  </p:clrMapOvr>
  <p:transition spd="slow" advClick="0" advTm="6000">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55643109-D6C1-4DCD-BE9C-CCB01C383BAF}" type="datetimeFigureOut">
              <a:rPr lang="fr-BE" smtClean="0"/>
              <a:pPr/>
              <a:t>25-12-23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9F576CB-9A1F-4BA0-B221-3DCF5DD726B1}" type="slidenum">
              <a:rPr lang="fr-BE" smtClean="0"/>
              <a:pPr/>
              <a:t>‹N°›</a:t>
            </a:fld>
            <a:endParaRPr lang="fr-BE"/>
          </a:p>
        </p:txBody>
      </p:sp>
    </p:spTree>
  </p:cSld>
  <p:clrMapOvr>
    <a:masterClrMapping/>
  </p:clrMapOvr>
  <p:transition spd="slow" advClick="0" advTm="6000">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Ref idx="1001">
        <a:schemeClr val="bg1"/>
      </p:bgRef>
    </p:bg>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53200" y="609600"/>
            <a:ext cx="2057400" cy="55165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609600"/>
            <a:ext cx="5562600" cy="5516564"/>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a:xfrm>
            <a:off x="6553200" y="6248402"/>
            <a:ext cx="2209800" cy="365125"/>
          </a:xfrm>
        </p:spPr>
        <p:txBody>
          <a:bodyPr/>
          <a:lstStyle/>
          <a:p>
            <a:fld id="{55643109-D6C1-4DCD-BE9C-CCB01C383BAF}" type="datetimeFigureOut">
              <a:rPr lang="fr-BE" smtClean="0"/>
              <a:pPr/>
              <a:t>25-12-23</a:t>
            </a:fld>
            <a:endParaRPr lang="fr-BE"/>
          </a:p>
        </p:txBody>
      </p:sp>
      <p:sp>
        <p:nvSpPr>
          <p:cNvPr id="5" name="Espace réservé du pied de page 4"/>
          <p:cNvSpPr>
            <a:spLocks noGrp="1"/>
          </p:cNvSpPr>
          <p:nvPr>
            <p:ph type="ftr" sz="quarter" idx="11"/>
          </p:nvPr>
        </p:nvSpPr>
        <p:spPr>
          <a:xfrm>
            <a:off x="457201" y="6248207"/>
            <a:ext cx="5573483" cy="365125"/>
          </a:xfrm>
        </p:spPr>
        <p:txBody>
          <a:bodyPr/>
          <a:lstStyle/>
          <a:p>
            <a:endParaRPr lang="fr-BE"/>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rot="5400000">
            <a:off x="5989638" y="144462"/>
            <a:ext cx="533400" cy="244476"/>
          </a:xfrm>
        </p:spPr>
        <p:txBody>
          <a:bodyPr/>
          <a:lstStyle/>
          <a:p>
            <a:fld id="{F9F576CB-9A1F-4BA0-B221-3DCF5DD726B1}" type="slidenum">
              <a:rPr lang="fr-BE" smtClean="0"/>
              <a:pPr/>
              <a:t>‹N°›</a:t>
            </a:fld>
            <a:endParaRPr lang="fr-BE"/>
          </a:p>
        </p:txBody>
      </p:sp>
    </p:spTree>
  </p:cSld>
  <p:clrMapOvr>
    <a:overrideClrMapping bg1="lt1" tx1="dk1" bg2="lt2" tx2="dk2" accent1="accent1" accent2="accent2" accent3="accent3" accent4="accent4" accent5="accent5" accent6="accent6" hlink="hlink" folHlink="folHlink"/>
  </p:clrMapOvr>
  <p:transition spd="slow" advClick="0" advTm="6000">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12648" y="228600"/>
            <a:ext cx="8153400" cy="990600"/>
          </a:xfrm>
        </p:spPr>
        <p:txBody>
          <a:bodyPr/>
          <a:lstStyle/>
          <a:p>
            <a:r>
              <a:rPr kumimoji="0" lang="fr-FR" smtClean="0"/>
              <a:t>Cliquez pour modifier le style du titre</a:t>
            </a:r>
            <a:endParaRPr kumimoji="0" lang="en-US"/>
          </a:p>
        </p:txBody>
      </p:sp>
      <p:sp>
        <p:nvSpPr>
          <p:cNvPr id="4" name="Espace réservé de la date 3"/>
          <p:cNvSpPr>
            <a:spLocks noGrp="1"/>
          </p:cNvSpPr>
          <p:nvPr>
            <p:ph type="dt" sz="half" idx="10"/>
          </p:nvPr>
        </p:nvSpPr>
        <p:spPr/>
        <p:txBody>
          <a:bodyPr/>
          <a:lstStyle/>
          <a:p>
            <a:fld id="{55643109-D6C1-4DCD-BE9C-CCB01C383BAF}" type="datetimeFigureOut">
              <a:rPr lang="fr-BE" smtClean="0"/>
              <a:pPr/>
              <a:t>25-12-23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lvl1pPr>
              <a:defRPr>
                <a:solidFill>
                  <a:srgbClr val="FFFFFF"/>
                </a:solidFill>
              </a:defRPr>
            </a:lvl1pPr>
          </a:lstStyle>
          <a:p>
            <a:fld id="{F9F576CB-9A1F-4BA0-B221-3DCF5DD726B1}" type="slidenum">
              <a:rPr lang="fr-BE" smtClean="0"/>
              <a:pPr/>
              <a:t>‹N°›</a:t>
            </a:fld>
            <a:endParaRPr lang="fr-BE"/>
          </a:p>
        </p:txBody>
      </p:sp>
      <p:sp>
        <p:nvSpPr>
          <p:cNvPr id="8" name="Espace réservé du contenu 7"/>
          <p:cNvSpPr>
            <a:spLocks noGrp="1"/>
          </p:cNvSpPr>
          <p:nvPr>
            <p:ph sz="quarter" idx="1"/>
          </p:nvPr>
        </p:nvSpPr>
        <p:spPr>
          <a:xfrm>
            <a:off x="612648" y="1600200"/>
            <a:ext cx="8153400" cy="44958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transition spd="slow" advClick="0" advTm="6000">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fr-FR" smtClean="0"/>
              <a:t>Cliquez pour modifier le style du titre</a:t>
            </a:r>
            <a:endParaRPr kumimoji="0" lang="en-US"/>
          </a:p>
        </p:txBody>
      </p:sp>
      <p:sp>
        <p:nvSpPr>
          <p:cNvPr id="12" name="Espace réservé de la date 11"/>
          <p:cNvSpPr>
            <a:spLocks noGrp="1"/>
          </p:cNvSpPr>
          <p:nvPr>
            <p:ph type="dt" sz="half" idx="10"/>
          </p:nvPr>
        </p:nvSpPr>
        <p:spPr/>
        <p:txBody>
          <a:bodyPr/>
          <a:lstStyle/>
          <a:p>
            <a:fld id="{55643109-D6C1-4DCD-BE9C-CCB01C383BAF}" type="datetimeFigureOut">
              <a:rPr lang="fr-BE" smtClean="0"/>
              <a:pPr/>
              <a:t>25-12-23</a:t>
            </a:fld>
            <a:endParaRPr lang="fr-BE"/>
          </a:p>
        </p:txBody>
      </p:sp>
      <p:sp>
        <p:nvSpPr>
          <p:cNvPr id="13" name="Espace réservé du numéro de diapositive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9F576CB-9A1F-4BA0-B221-3DCF5DD726B1}" type="slidenum">
              <a:rPr lang="fr-BE" smtClean="0"/>
              <a:pPr/>
              <a:t>‹N°›</a:t>
            </a:fld>
            <a:endParaRPr lang="fr-BE"/>
          </a:p>
        </p:txBody>
      </p:sp>
      <p:sp>
        <p:nvSpPr>
          <p:cNvPr id="14" name="Espace réservé du pied de page 13"/>
          <p:cNvSpPr>
            <a:spLocks noGrp="1"/>
          </p:cNvSpPr>
          <p:nvPr>
            <p:ph type="ftr" sz="quarter" idx="12"/>
          </p:nvPr>
        </p:nvSpPr>
        <p:spPr/>
        <p:txBody>
          <a:bodyPr/>
          <a:lstStyle/>
          <a:p>
            <a:endParaRPr lang="fr-BE"/>
          </a:p>
        </p:txBody>
      </p:sp>
    </p:spTree>
  </p:cSld>
  <p:clrMapOvr>
    <a:overrideClrMapping bg1="lt1" tx1="dk1" bg2="lt2" tx2="dk2" accent1="accent1" accent2="accent2" accent3="accent3" accent4="accent4" accent5="accent5" accent6="accent6" hlink="hlink" folHlink="folHlink"/>
  </p:clrMapOvr>
  <p:transition spd="slow" advClick="0" advTm="6000">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9" name="Espace réservé du contenu 8"/>
          <p:cNvSpPr>
            <a:spLocks noGrp="1"/>
          </p:cNvSpPr>
          <p:nvPr>
            <p:ph sz="quarter" idx="1"/>
          </p:nvPr>
        </p:nvSpPr>
        <p:spPr>
          <a:xfrm>
            <a:off x="609600" y="1589567"/>
            <a:ext cx="38862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844901" y="1589567"/>
            <a:ext cx="38862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8" name="Espace réservé de la date 7"/>
          <p:cNvSpPr>
            <a:spLocks noGrp="1"/>
          </p:cNvSpPr>
          <p:nvPr>
            <p:ph type="dt" sz="half" idx="15"/>
          </p:nvPr>
        </p:nvSpPr>
        <p:spPr/>
        <p:txBody>
          <a:bodyPr rtlCol="0"/>
          <a:lstStyle/>
          <a:p>
            <a:fld id="{55643109-D6C1-4DCD-BE9C-CCB01C383BAF}" type="datetimeFigureOut">
              <a:rPr lang="fr-BE" smtClean="0"/>
              <a:pPr/>
              <a:t>25-12-23</a:t>
            </a:fld>
            <a:endParaRPr lang="fr-BE"/>
          </a:p>
        </p:txBody>
      </p:sp>
      <p:sp>
        <p:nvSpPr>
          <p:cNvPr id="10" name="Espace réservé du numéro de diapositive 9"/>
          <p:cNvSpPr>
            <a:spLocks noGrp="1"/>
          </p:cNvSpPr>
          <p:nvPr>
            <p:ph type="sldNum" sz="quarter" idx="16"/>
          </p:nvPr>
        </p:nvSpPr>
        <p:spPr/>
        <p:txBody>
          <a:bodyPr rtlCol="0"/>
          <a:lstStyle/>
          <a:p>
            <a:fld id="{F9F576CB-9A1F-4BA0-B221-3DCF5DD726B1}" type="slidenum">
              <a:rPr lang="fr-BE" smtClean="0"/>
              <a:pPr/>
              <a:t>‹N°›</a:t>
            </a:fld>
            <a:endParaRPr lang="fr-BE"/>
          </a:p>
        </p:txBody>
      </p:sp>
      <p:sp>
        <p:nvSpPr>
          <p:cNvPr id="12" name="Espace réservé du pied de page 11"/>
          <p:cNvSpPr>
            <a:spLocks noGrp="1"/>
          </p:cNvSpPr>
          <p:nvPr>
            <p:ph type="ftr" sz="quarter" idx="17"/>
          </p:nvPr>
        </p:nvSpPr>
        <p:spPr/>
        <p:txBody>
          <a:bodyPr rtlCol="0"/>
          <a:lstStyle/>
          <a:p>
            <a:endParaRPr lang="fr-BE"/>
          </a:p>
        </p:txBody>
      </p:sp>
    </p:spTree>
  </p:cSld>
  <p:clrMapOvr>
    <a:masterClrMapping/>
  </p:clrMapOvr>
  <p:transition spd="slow" advClick="0" advTm="6000">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33400" y="273050"/>
            <a:ext cx="8153400" cy="869950"/>
          </a:xfrm>
        </p:spPr>
        <p:txBody>
          <a:bodyPr anchor="ctr"/>
          <a:lstStyle>
            <a:lvl1pPr>
              <a:defRPr/>
            </a:lvl1pPr>
          </a:lstStyle>
          <a:p>
            <a:r>
              <a:rPr kumimoji="0" lang="fr-FR" smtClean="0"/>
              <a:t>Cliquez pour modifier le style du titre</a:t>
            </a:r>
            <a:endParaRPr kumimoji="0" lang="en-US"/>
          </a:p>
        </p:txBody>
      </p:sp>
      <p:sp>
        <p:nvSpPr>
          <p:cNvPr id="11" name="Espace réservé du contenu 10"/>
          <p:cNvSpPr>
            <a:spLocks noGrp="1"/>
          </p:cNvSpPr>
          <p:nvPr>
            <p:ph sz="quarter" idx="2"/>
          </p:nvPr>
        </p:nvSpPr>
        <p:spPr>
          <a:xfrm>
            <a:off x="609600" y="2438400"/>
            <a:ext cx="3886200" cy="35814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800600" y="2438400"/>
            <a:ext cx="3886200" cy="35814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space réservé de la date 9"/>
          <p:cNvSpPr>
            <a:spLocks noGrp="1"/>
          </p:cNvSpPr>
          <p:nvPr>
            <p:ph type="dt" sz="half" idx="15"/>
          </p:nvPr>
        </p:nvSpPr>
        <p:spPr/>
        <p:txBody>
          <a:bodyPr rtlCol="0"/>
          <a:lstStyle/>
          <a:p>
            <a:fld id="{55643109-D6C1-4DCD-BE9C-CCB01C383BAF}" type="datetimeFigureOut">
              <a:rPr lang="fr-BE" smtClean="0"/>
              <a:pPr/>
              <a:t>25-12-23</a:t>
            </a:fld>
            <a:endParaRPr lang="fr-BE"/>
          </a:p>
        </p:txBody>
      </p:sp>
      <p:sp>
        <p:nvSpPr>
          <p:cNvPr id="12" name="Espace réservé du numéro de diapositive 11"/>
          <p:cNvSpPr>
            <a:spLocks noGrp="1"/>
          </p:cNvSpPr>
          <p:nvPr>
            <p:ph type="sldNum" sz="quarter" idx="16"/>
          </p:nvPr>
        </p:nvSpPr>
        <p:spPr/>
        <p:txBody>
          <a:bodyPr rtlCol="0"/>
          <a:lstStyle/>
          <a:p>
            <a:fld id="{F9F576CB-9A1F-4BA0-B221-3DCF5DD726B1}" type="slidenum">
              <a:rPr lang="fr-BE" smtClean="0"/>
              <a:pPr/>
              <a:t>‹N°›</a:t>
            </a:fld>
            <a:endParaRPr lang="fr-BE"/>
          </a:p>
        </p:txBody>
      </p:sp>
      <p:sp>
        <p:nvSpPr>
          <p:cNvPr id="14" name="Espace réservé du pied de page 13"/>
          <p:cNvSpPr>
            <a:spLocks noGrp="1"/>
          </p:cNvSpPr>
          <p:nvPr>
            <p:ph type="ftr" sz="quarter" idx="17"/>
          </p:nvPr>
        </p:nvSpPr>
        <p:spPr/>
        <p:txBody>
          <a:bodyPr rtlCol="0"/>
          <a:lstStyle/>
          <a:p>
            <a:endParaRPr lang="fr-BE"/>
          </a:p>
        </p:txBody>
      </p:sp>
      <p:sp>
        <p:nvSpPr>
          <p:cNvPr id="16" name="Espace réservé du texte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5" name="Espace réservé du texte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transition spd="slow" advClick="0" advTm="6000">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55643109-D6C1-4DCD-BE9C-CCB01C383BAF}" type="datetimeFigureOut">
              <a:rPr lang="fr-BE" smtClean="0"/>
              <a:pPr/>
              <a:t>25-12-23</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lvl1pPr>
              <a:defRPr>
                <a:solidFill>
                  <a:srgbClr val="FFFFFF"/>
                </a:solidFill>
              </a:defRPr>
            </a:lvl1pPr>
          </a:lstStyle>
          <a:p>
            <a:fld id="{F9F576CB-9A1F-4BA0-B221-3DCF5DD726B1}" type="slidenum">
              <a:rPr lang="fr-BE" smtClean="0"/>
              <a:pPr/>
              <a:t>‹N°›</a:t>
            </a:fld>
            <a:endParaRPr lang="fr-BE"/>
          </a:p>
        </p:txBody>
      </p:sp>
    </p:spTree>
  </p:cSld>
  <p:clrMapOvr>
    <a:masterClrMapping/>
  </p:clrMapOvr>
  <p:transition spd="slow" advClick="0" advTm="6000">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5643109-D6C1-4DCD-BE9C-CCB01C383BAF}" type="datetimeFigureOut">
              <a:rPr lang="fr-BE" smtClean="0"/>
              <a:pPr/>
              <a:t>25-12-23</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a:xfrm>
            <a:off x="0" y="6248400"/>
            <a:ext cx="533400" cy="381000"/>
          </a:xfrm>
        </p:spPr>
        <p:txBody>
          <a:bodyPr/>
          <a:lstStyle>
            <a:lvl1pPr>
              <a:defRPr>
                <a:solidFill>
                  <a:schemeClr val="tx2"/>
                </a:solidFill>
              </a:defRPr>
            </a:lvl1pPr>
          </a:lstStyle>
          <a:p>
            <a:fld id="{F9F576CB-9A1F-4BA0-B221-3DCF5DD726B1}" type="slidenum">
              <a:rPr lang="fr-BE" smtClean="0"/>
              <a:pPr/>
              <a:t>‹N°›</a:t>
            </a:fld>
            <a:endParaRPr lang="fr-BE"/>
          </a:p>
        </p:txBody>
      </p:sp>
    </p:spTree>
  </p:cSld>
  <p:clrMapOvr>
    <a:masterClrMapping/>
  </p:clrMapOvr>
  <p:transition spd="slow" advClick="0" advTm="6000">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8077200" cy="869950"/>
          </a:xfrm>
        </p:spPr>
        <p:txBody>
          <a:bodyPr anchor="ctr"/>
          <a:lstStyle>
            <a:lvl1pPr algn="l">
              <a:buNone/>
              <a:defRPr sz="4400" b="0"/>
            </a:lvl1p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55643109-D6C1-4DCD-BE9C-CCB01C383BAF}" type="datetimeFigureOut">
              <a:rPr lang="fr-BE" smtClean="0"/>
              <a:pPr/>
              <a:t>25-12-23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lvl1pPr>
              <a:defRPr>
                <a:solidFill>
                  <a:srgbClr val="FFFFFF"/>
                </a:solidFill>
              </a:defRPr>
            </a:lvl1pPr>
          </a:lstStyle>
          <a:p>
            <a:fld id="{F9F576CB-9A1F-4BA0-B221-3DCF5DD726B1}" type="slidenum">
              <a:rPr lang="fr-BE" smtClean="0"/>
              <a:pPr/>
              <a:t>‹N°›</a:t>
            </a:fld>
            <a:endParaRPr lang="fr-BE"/>
          </a:p>
        </p:txBody>
      </p:sp>
      <p:sp>
        <p:nvSpPr>
          <p:cNvPr id="3" name="Espace réservé du texte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9" name="Espace réservé du contenu 8"/>
          <p:cNvSpPr>
            <a:spLocks noGrp="1"/>
          </p:cNvSpPr>
          <p:nvPr>
            <p:ph sz="quarter" idx="1"/>
          </p:nvPr>
        </p:nvSpPr>
        <p:spPr>
          <a:xfrm>
            <a:off x="2362200" y="1752600"/>
            <a:ext cx="6400800" cy="44196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transition spd="slow" advClick="0" advTm="6000">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3">
        <a:schemeClr val="bg2"/>
      </p:bgRef>
    </p:bg>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smtClean="0"/>
              <a:t>Cliquez pour modifier les styles du texte du masque</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fr-FR" smtClean="0"/>
              <a:t>Cliquez pour modifier le style du titre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Espace réservé de la date 11"/>
          <p:cNvSpPr>
            <a:spLocks noGrp="1"/>
          </p:cNvSpPr>
          <p:nvPr>
            <p:ph type="dt" sz="half" idx="10"/>
          </p:nvPr>
        </p:nvSpPr>
        <p:spPr>
          <a:xfrm>
            <a:off x="6248400" y="6248400"/>
            <a:ext cx="2667000" cy="365125"/>
          </a:xfrm>
        </p:spPr>
        <p:txBody>
          <a:bodyPr rtlCol="0"/>
          <a:lstStyle/>
          <a:p>
            <a:fld id="{55643109-D6C1-4DCD-BE9C-CCB01C383BAF}" type="datetimeFigureOut">
              <a:rPr lang="fr-BE" smtClean="0"/>
              <a:pPr/>
              <a:t>25-12-23</a:t>
            </a:fld>
            <a:endParaRPr lang="fr-BE"/>
          </a:p>
        </p:txBody>
      </p:sp>
      <p:sp>
        <p:nvSpPr>
          <p:cNvPr id="13" name="Espace réservé du numéro de diapositive 12"/>
          <p:cNvSpPr>
            <a:spLocks noGrp="1"/>
          </p:cNvSpPr>
          <p:nvPr>
            <p:ph type="sldNum" sz="quarter" idx="11"/>
          </p:nvPr>
        </p:nvSpPr>
        <p:spPr>
          <a:xfrm>
            <a:off x="0" y="4667249"/>
            <a:ext cx="1447800" cy="663578"/>
          </a:xfrm>
        </p:spPr>
        <p:txBody>
          <a:bodyPr rtlCol="0"/>
          <a:lstStyle>
            <a:lvl1pPr>
              <a:defRPr sz="2800"/>
            </a:lvl1pPr>
          </a:lstStyle>
          <a:p>
            <a:fld id="{F9F576CB-9A1F-4BA0-B221-3DCF5DD726B1}" type="slidenum">
              <a:rPr lang="fr-BE" smtClean="0"/>
              <a:pPr/>
              <a:t>‹N°›</a:t>
            </a:fld>
            <a:endParaRPr lang="fr-BE"/>
          </a:p>
        </p:txBody>
      </p:sp>
      <p:sp>
        <p:nvSpPr>
          <p:cNvPr id="14" name="Espace réservé du pied de page 13"/>
          <p:cNvSpPr>
            <a:spLocks noGrp="1"/>
          </p:cNvSpPr>
          <p:nvPr>
            <p:ph type="ftr" sz="quarter" idx="12"/>
          </p:nvPr>
        </p:nvSpPr>
        <p:spPr>
          <a:xfrm>
            <a:off x="1600200" y="6248206"/>
            <a:ext cx="4572000" cy="365125"/>
          </a:xfrm>
        </p:spPr>
        <p:txBody>
          <a:bodyPr rtlCol="0"/>
          <a:lstStyle/>
          <a:p>
            <a:endParaRPr lang="fr-BE"/>
          </a:p>
        </p:txBody>
      </p:sp>
      <p:sp>
        <p:nvSpPr>
          <p:cNvPr id="3" name="Espace réservé pour une image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fr-FR" smtClean="0"/>
              <a:t>Cliquez sur l'icône pour ajouter une image</a:t>
            </a:r>
            <a:endParaRPr kumimoji="0" lang="en-US" dirty="0"/>
          </a:p>
        </p:txBody>
      </p:sp>
    </p:spTree>
  </p:cSld>
  <p:clrMapOvr>
    <a:overrideClrMapping bg1="lt1" tx1="dk1" bg2="lt2" tx2="dk2" accent1="accent1" accent2="accent2" accent3="accent3" accent4="accent4" accent5="accent5" accent6="accent6" hlink="hlink" folHlink="folHlink"/>
  </p:clrMapOvr>
  <p:transition spd="slow" advClick="0" advTm="6000">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609600" y="228600"/>
            <a:ext cx="8153400" cy="990600"/>
          </a:xfrm>
          <a:prstGeom prst="rect">
            <a:avLst/>
          </a:prstGeom>
        </p:spPr>
        <p:txBody>
          <a:bodyPr vert="horz" anchor="ctr">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5643109-D6C1-4DCD-BE9C-CCB01C383BAF}" type="datetimeFigureOut">
              <a:rPr lang="fr-BE" smtClean="0"/>
              <a:pPr/>
              <a:t>25-12-23</a:t>
            </a:fld>
            <a:endParaRPr lang="fr-BE"/>
          </a:p>
        </p:txBody>
      </p:sp>
      <p:sp>
        <p:nvSpPr>
          <p:cNvPr id="3" name="Espace réservé du pied de page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fr-BE"/>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9F576CB-9A1F-4BA0-B221-3DCF5DD726B1}"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6000">
    <p:fade thruBlk="1"/>
  </p:transition>
  <p:timing>
    <p:tnLst>
      <p:par>
        <p:cTn id="1" dur="indefinite" restart="never" nodeType="tmRoot"/>
      </p:par>
    </p:tnLst>
  </p:timing>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fr.wikipedia.org/wiki/Maximien_Hercule" TargetMode="External"/><Relationship Id="rId13" Type="http://schemas.openxmlformats.org/officeDocument/2006/relationships/hyperlink" Target="https://fr.wikipedia.org/wiki/Trinit%C3%A9_(christianisme)" TargetMode="External"/><Relationship Id="rId3" Type="http://schemas.openxmlformats.org/officeDocument/2006/relationships/hyperlink" Target="https://fr.wikipedia.org/wiki/Ph%C3%A9niciens" TargetMode="External"/><Relationship Id="rId7" Type="http://schemas.openxmlformats.org/officeDocument/2006/relationships/hyperlink" Target="https://fr.wikipedia.org/wiki/Ph%C3%A9nicien" TargetMode="External"/><Relationship Id="rId12" Type="http://schemas.openxmlformats.org/officeDocument/2006/relationships/hyperlink" Target="https://fr.wikipedia.org/wiki/Barbe_d'H%C3%A9liopolis" TargetMode="External"/><Relationship Id="rId2" Type="http://schemas.openxmlformats.org/officeDocument/2006/relationships/hyperlink" Target="https://fr.wikipedia.org/wiki/Bithynie" TargetMode="External"/><Relationship Id="rId1" Type="http://schemas.openxmlformats.org/officeDocument/2006/relationships/slideLayout" Target="../slideLayouts/slideLayout2.xml"/><Relationship Id="rId6" Type="http://schemas.openxmlformats.org/officeDocument/2006/relationships/hyperlink" Target="https://fr.wikipedia.org/wiki/Paganisme" TargetMode="External"/><Relationship Id="rId11" Type="http://schemas.openxmlformats.org/officeDocument/2006/relationships/hyperlink" Target="https://fr.wikipedia.org/wiki/Bapt%C3%AAme" TargetMode="External"/><Relationship Id="rId5" Type="http://schemas.openxmlformats.org/officeDocument/2006/relationships/hyperlink" Target="https://fr.wikipedia.org/wiki/Dioscore" TargetMode="External"/><Relationship Id="rId15" Type="http://schemas.openxmlformats.org/officeDocument/2006/relationships/hyperlink" Target="https://fr.wikipedia.org/wiki/Foudre" TargetMode="External"/><Relationship Id="rId10" Type="http://schemas.openxmlformats.org/officeDocument/2006/relationships/hyperlink" Target="https://fr.wikipedia.org/wiki/Pr%C3%AAtre_catholique" TargetMode="External"/><Relationship Id="rId4" Type="http://schemas.openxmlformats.org/officeDocument/2006/relationships/hyperlink" Target="https://fr.wikipedia.org/wiki/Diocl%C3%A9tien" TargetMode="External"/><Relationship Id="rId9" Type="http://schemas.openxmlformats.org/officeDocument/2006/relationships/hyperlink" Target="https://fr.wikipedia.org/wiki/J%C3%A9sus-Christ" TargetMode="External"/><Relationship Id="rId14" Type="http://schemas.openxmlformats.org/officeDocument/2006/relationships/hyperlink" Target="https://fr.wikipedia.org/wiki/Foi_chr%C3%A9tienn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file:///D:\DANIEL\Pictures\PHOTOS\MARCHEURS%20DE%20CHEVRON\Marches%202023\2023%2012%2023%20FOR&#202;T%20TROOZ%20ANNE\20231223_172125.mp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file:///D:\DANIEL\Pictures\PHOTOS\MARCHEURS%20DE%20CHEVRON\Marches%202023\2023%2012%2023%20FOR&#202;T%20TROOZ%20ANNE\20231223_172704.mp4"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2648" y="228600"/>
            <a:ext cx="8153400" cy="968152"/>
          </a:xfrm>
        </p:spPr>
        <p:txBody>
          <a:bodyPr>
            <a:normAutofit/>
          </a:bodyPr>
          <a:lstStyle/>
          <a:p>
            <a:pPr algn="ctr"/>
            <a:r>
              <a:rPr lang="fr-BE" b="1" dirty="0" smtClean="0">
                <a:solidFill>
                  <a:schemeClr val="accent6">
                    <a:lumMod val="75000"/>
                  </a:schemeClr>
                </a:solidFill>
              </a:rPr>
              <a:t>………….?</a:t>
            </a:r>
            <a:endParaRPr lang="fr-BE" b="1" dirty="0">
              <a:solidFill>
                <a:schemeClr val="accent6">
                  <a:lumMod val="75000"/>
                </a:schemeClr>
              </a:solidFill>
            </a:endParaRPr>
          </a:p>
        </p:txBody>
      </p:sp>
      <p:sp>
        <p:nvSpPr>
          <p:cNvPr id="3" name="Espace réservé du contenu 2"/>
          <p:cNvSpPr>
            <a:spLocks noGrp="1"/>
          </p:cNvSpPr>
          <p:nvPr>
            <p:ph sz="quarter" idx="1"/>
          </p:nvPr>
        </p:nvSpPr>
        <p:spPr/>
        <p:txBody>
          <a:bodyPr>
            <a:normAutofit/>
          </a:bodyPr>
          <a:lstStyle/>
          <a:p>
            <a:pPr algn="ctr"/>
            <a:r>
              <a:rPr lang="fr-BE" sz="4000" b="1" dirty="0" smtClean="0">
                <a:solidFill>
                  <a:schemeClr val="accent6">
                    <a:lumMod val="75000"/>
                  </a:schemeClr>
                </a:solidFill>
              </a:rPr>
              <a:t>Vous pensez qu’il n’y a rien d’intéressant à Forêt-Village ?</a:t>
            </a:r>
          </a:p>
          <a:p>
            <a:pPr algn="ctr"/>
            <a:r>
              <a:rPr lang="fr-BE" sz="4000" b="1" dirty="0" smtClean="0">
                <a:solidFill>
                  <a:schemeClr val="accent6">
                    <a:lumMod val="75000"/>
                  </a:schemeClr>
                </a:solidFill>
              </a:rPr>
              <a:t>Détrompez-vous !</a:t>
            </a:r>
            <a:endParaRPr lang="fr-BE" sz="4000" dirty="0" smtClean="0"/>
          </a:p>
          <a:p>
            <a:pPr>
              <a:buNone/>
            </a:pPr>
            <a:endParaRPr lang="fr-BE" sz="4000" dirty="0"/>
          </a:p>
        </p:txBody>
      </p:sp>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52902.jpg"/>
          <p:cNvPicPr>
            <a:picLocks noGrp="1" noChangeAspect="1"/>
          </p:cNvPicPr>
          <p:nvPr>
            <p:ph sz="quarter" idx="1"/>
          </p:nvPr>
        </p:nvPicPr>
        <p:blipFill>
          <a:blip r:embed="rId2" cstate="print"/>
          <a:stretch>
            <a:fillRect/>
          </a:stretch>
        </p:blipFill>
        <p:spPr>
          <a:xfrm>
            <a:off x="755576" y="1844824"/>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b="1" dirty="0" smtClean="0">
                <a:solidFill>
                  <a:schemeClr val="accent6">
                    <a:lumMod val="75000"/>
                  </a:schemeClr>
                </a:solidFill>
              </a:rPr>
              <a:t>« LA » ferme parfaite !</a:t>
            </a:r>
            <a:endParaRPr lang="fr-BE" b="1" dirty="0">
              <a:solidFill>
                <a:schemeClr val="accent6">
                  <a:lumMod val="75000"/>
                </a:schemeClr>
              </a:solidFill>
            </a:endParaRPr>
          </a:p>
        </p:txBody>
      </p:sp>
      <p:pic>
        <p:nvPicPr>
          <p:cNvPr id="4" name="Espace réservé du contenu 3" descr="20231223_152941.jpg"/>
          <p:cNvPicPr>
            <a:picLocks noGrp="1" noChangeAspect="1"/>
          </p:cNvPicPr>
          <p:nvPr>
            <p:ph sz="quarter" idx="1"/>
          </p:nvPr>
        </p:nvPicPr>
        <p:blipFill>
          <a:blip r:embed="rId2" cstate="print"/>
          <a:stretch>
            <a:fillRect/>
          </a:stretch>
        </p:blipFill>
        <p:spPr>
          <a:xfrm>
            <a:off x="683568" y="1844824"/>
            <a:ext cx="798543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53334.jpg"/>
          <p:cNvPicPr>
            <a:picLocks noGrp="1" noChangeAspect="1"/>
          </p:cNvPicPr>
          <p:nvPr>
            <p:ph sz="quarter" idx="1"/>
          </p:nvPr>
        </p:nvPicPr>
        <p:blipFill>
          <a:blip r:embed="rId2" cstate="print"/>
          <a:stretch>
            <a:fillRect/>
          </a:stretch>
        </p:blipFill>
        <p:spPr>
          <a:xfrm>
            <a:off x="683568" y="1916832"/>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53352.jpg"/>
          <p:cNvPicPr>
            <a:picLocks noGrp="1" noChangeAspect="1"/>
          </p:cNvPicPr>
          <p:nvPr>
            <p:ph sz="quarter" idx="1"/>
          </p:nvPr>
        </p:nvPicPr>
        <p:blipFill>
          <a:blip r:embed="rId2" cstate="print"/>
          <a:stretch>
            <a:fillRect/>
          </a:stretch>
        </p:blipFill>
        <p:spPr>
          <a:xfrm>
            <a:off x="755576" y="1844824"/>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53501.jpg"/>
          <p:cNvPicPr>
            <a:picLocks noGrp="1" noChangeAspect="1"/>
          </p:cNvPicPr>
          <p:nvPr>
            <p:ph sz="quarter" idx="1"/>
          </p:nvPr>
        </p:nvPicPr>
        <p:blipFill>
          <a:blip r:embed="rId2" cstate="print"/>
          <a:stretch>
            <a:fillRect/>
          </a:stretch>
        </p:blipFill>
        <p:spPr>
          <a:xfrm>
            <a:off x="683568" y="1844824"/>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53845.jpg"/>
          <p:cNvPicPr>
            <a:picLocks noGrp="1" noChangeAspect="1"/>
          </p:cNvPicPr>
          <p:nvPr>
            <p:ph sz="quarter" idx="1"/>
          </p:nvPr>
        </p:nvPicPr>
        <p:blipFill>
          <a:blip r:embed="rId2" cstate="print"/>
          <a:stretch>
            <a:fillRect/>
          </a:stretch>
        </p:blipFill>
        <p:spPr>
          <a:xfrm>
            <a:off x="611560" y="1844824"/>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55218.jpg"/>
          <p:cNvPicPr>
            <a:picLocks noGrp="1" noChangeAspect="1"/>
          </p:cNvPicPr>
          <p:nvPr>
            <p:ph sz="quarter" idx="1"/>
          </p:nvPr>
        </p:nvPicPr>
        <p:blipFill>
          <a:blip r:embed="rId2" cstate="print"/>
          <a:srcRect r="13517"/>
          <a:stretch>
            <a:fillRect/>
          </a:stretch>
        </p:blipFill>
        <p:spPr>
          <a:xfrm>
            <a:off x="-756591" y="0"/>
            <a:ext cx="10675838" cy="6951778"/>
          </a:xfrm>
        </p:spPr>
      </p:pic>
    </p:spTree>
  </p:cSld>
  <p:clrMapOvr>
    <a:masterClrMapping/>
  </p:clrMapOvr>
  <p:transition spd="slow" advClick="0" advTm="6000">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b="1" dirty="0" smtClean="0">
                <a:solidFill>
                  <a:schemeClr val="accent6">
                    <a:lumMod val="75000"/>
                  </a:schemeClr>
                </a:solidFill>
              </a:rPr>
              <a:t>Pas si vite, les Marcheurs !</a:t>
            </a:r>
            <a:endParaRPr lang="fr-BE" b="1" dirty="0">
              <a:solidFill>
                <a:schemeClr val="accent6">
                  <a:lumMod val="75000"/>
                </a:schemeClr>
              </a:solidFill>
            </a:endParaRPr>
          </a:p>
        </p:txBody>
      </p:sp>
      <p:pic>
        <p:nvPicPr>
          <p:cNvPr id="4" name="Espace réservé du contenu 3" descr="20231223_155258.jpg"/>
          <p:cNvPicPr>
            <a:picLocks noGrp="1" noChangeAspect="1"/>
          </p:cNvPicPr>
          <p:nvPr>
            <p:ph sz="quarter" idx="1"/>
          </p:nvPr>
        </p:nvPicPr>
        <p:blipFill>
          <a:blip r:embed="rId2" cstate="print"/>
          <a:stretch>
            <a:fillRect/>
          </a:stretch>
        </p:blipFill>
        <p:spPr>
          <a:xfrm>
            <a:off x="683568" y="1772816"/>
            <a:ext cx="7992533"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60328.jpg"/>
          <p:cNvPicPr>
            <a:picLocks noGrp="1" noChangeAspect="1"/>
          </p:cNvPicPr>
          <p:nvPr>
            <p:ph sz="quarter" idx="1"/>
          </p:nvPr>
        </p:nvPicPr>
        <p:blipFill>
          <a:blip r:embed="rId2" cstate="print"/>
          <a:stretch>
            <a:fillRect/>
          </a:stretch>
        </p:blipFill>
        <p:spPr>
          <a:xfrm>
            <a:off x="683568" y="1772816"/>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88640"/>
            <a:ext cx="8153400" cy="990600"/>
          </a:xfrm>
        </p:spPr>
        <p:txBody>
          <a:bodyPr>
            <a:normAutofit fontScale="90000"/>
          </a:bodyPr>
          <a:lstStyle/>
          <a:p>
            <a:r>
              <a:rPr lang="fr-BE" b="1" dirty="0" smtClean="0">
                <a:solidFill>
                  <a:schemeClr val="accent6">
                    <a:lumMod val="75000"/>
                  </a:schemeClr>
                </a:solidFill>
              </a:rPr>
              <a:t>Vers 16h, le ciel s’éclaircit, et le soleil darde sur nous ses rayons de feu. </a:t>
            </a:r>
            <a:r>
              <a:rPr lang="fr-BE" dirty="0" smtClean="0"/>
              <a:t>!</a:t>
            </a:r>
            <a:endParaRPr lang="fr-BE" dirty="0"/>
          </a:p>
        </p:txBody>
      </p:sp>
      <p:pic>
        <p:nvPicPr>
          <p:cNvPr id="4" name="Espace réservé du contenu 3" descr="20231223_162344.jpg"/>
          <p:cNvPicPr>
            <a:picLocks noGrp="1" noChangeAspect="1"/>
          </p:cNvPicPr>
          <p:nvPr>
            <p:ph sz="quarter" idx="1"/>
          </p:nvPr>
        </p:nvPicPr>
        <p:blipFill>
          <a:blip r:embed="rId2" cstate="print"/>
          <a:stretch>
            <a:fillRect/>
          </a:stretch>
        </p:blipFill>
        <p:spPr>
          <a:xfrm>
            <a:off x="299526" y="1835624"/>
            <a:ext cx="8520946" cy="4793032"/>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67744" y="548680"/>
            <a:ext cx="6477000" cy="1828800"/>
          </a:xfrm>
        </p:spPr>
        <p:txBody>
          <a:bodyPr>
            <a:noAutofit/>
          </a:bodyPr>
          <a:lstStyle/>
          <a:p>
            <a:r>
              <a:rPr lang="fr-BE" dirty="0" smtClean="0"/>
              <a:t>L’avant-dernière balade de cette année se passe à FORÊT-VILLAGE.</a:t>
            </a:r>
            <a:endParaRPr lang="fr-BE" dirty="0"/>
          </a:p>
        </p:txBody>
      </p:sp>
      <p:sp>
        <p:nvSpPr>
          <p:cNvPr id="3" name="Sous-titre 2"/>
          <p:cNvSpPr>
            <a:spLocks noGrp="1"/>
          </p:cNvSpPr>
          <p:nvPr>
            <p:ph type="subTitle" idx="1"/>
          </p:nvPr>
        </p:nvSpPr>
        <p:spPr>
          <a:xfrm>
            <a:off x="2339752" y="3284984"/>
            <a:ext cx="6552728" cy="1752600"/>
          </a:xfrm>
        </p:spPr>
        <p:txBody>
          <a:bodyPr>
            <a:noAutofit/>
          </a:bodyPr>
          <a:lstStyle/>
          <a:p>
            <a:r>
              <a:rPr lang="fr-BE" sz="4000" dirty="0" smtClean="0"/>
              <a:t>ANNE nous y guide ce 23 décembre 2023.</a:t>
            </a:r>
          </a:p>
          <a:p>
            <a:r>
              <a:rPr lang="fr-BE" sz="4000" dirty="0" smtClean="0"/>
              <a:t>Il ne tombe pas une seule goutte de pluie !</a:t>
            </a:r>
          </a:p>
          <a:p>
            <a:r>
              <a:rPr lang="fr-BE" sz="4000" dirty="0" smtClean="0"/>
              <a:t>Incroyable, mais vrai !</a:t>
            </a:r>
            <a:endParaRPr lang="fr-BE" sz="4000" dirty="0"/>
          </a:p>
        </p:txBody>
      </p:sp>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0" dur="5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6" dur="5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2648" y="228600"/>
            <a:ext cx="8279832" cy="990600"/>
          </a:xfrm>
        </p:spPr>
        <p:txBody>
          <a:bodyPr>
            <a:normAutofit fontScale="90000"/>
          </a:bodyPr>
          <a:lstStyle/>
          <a:p>
            <a:r>
              <a:rPr lang="fr-BE" b="1" dirty="0" smtClean="0">
                <a:solidFill>
                  <a:schemeClr val="accent6">
                    <a:lumMod val="75000"/>
                  </a:schemeClr>
                </a:solidFill>
              </a:rPr>
              <a:t>La campagne s’illumine un moment…</a:t>
            </a:r>
            <a:endParaRPr lang="fr-BE" b="1" dirty="0">
              <a:solidFill>
                <a:schemeClr val="accent6">
                  <a:lumMod val="75000"/>
                </a:schemeClr>
              </a:solidFill>
            </a:endParaRPr>
          </a:p>
        </p:txBody>
      </p:sp>
      <p:pic>
        <p:nvPicPr>
          <p:cNvPr id="4" name="Espace réservé du contenu 3" descr="20231223_162101.jpg"/>
          <p:cNvPicPr>
            <a:picLocks noGrp="1" noChangeAspect="1"/>
          </p:cNvPicPr>
          <p:nvPr>
            <p:ph sz="quarter" idx="1"/>
          </p:nvPr>
        </p:nvPicPr>
        <p:blipFill>
          <a:blip r:embed="rId2" cstate="print"/>
          <a:stretch>
            <a:fillRect/>
          </a:stretch>
        </p:blipFill>
        <p:spPr>
          <a:xfrm>
            <a:off x="683568" y="1844824"/>
            <a:ext cx="7992533"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62632.jpg"/>
          <p:cNvPicPr>
            <a:picLocks noGrp="1" noChangeAspect="1"/>
          </p:cNvPicPr>
          <p:nvPr>
            <p:ph sz="quarter" idx="1"/>
          </p:nvPr>
        </p:nvPicPr>
        <p:blipFill>
          <a:blip r:embed="rId2" cstate="print"/>
          <a:stretch>
            <a:fillRect/>
          </a:stretch>
        </p:blipFill>
        <p:spPr>
          <a:xfrm>
            <a:off x="-1506714" y="0"/>
            <a:ext cx="12271402" cy="6902664"/>
          </a:xfrm>
        </p:spPr>
      </p:pic>
    </p:spTree>
  </p:cSld>
  <p:clrMapOvr>
    <a:masterClrMapping/>
  </p:clrMapOvr>
  <p:transition spd="slow" advClick="0" advTm="6000">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6" name="Espace réservé du contenu 5" descr="20231223_162403.jpg"/>
          <p:cNvPicPr>
            <a:picLocks noGrp="1" noChangeAspect="1"/>
          </p:cNvPicPr>
          <p:nvPr>
            <p:ph sz="quarter" idx="1"/>
          </p:nvPr>
        </p:nvPicPr>
        <p:blipFill>
          <a:blip r:embed="rId2" cstate="print"/>
          <a:stretch>
            <a:fillRect/>
          </a:stretch>
        </p:blipFill>
        <p:spPr>
          <a:xfrm>
            <a:off x="-1513681" y="0"/>
            <a:ext cx="12350377" cy="6947088"/>
          </a:xfrm>
        </p:spPr>
      </p:pic>
    </p:spTree>
  </p:cSld>
  <p:clrMapOvr>
    <a:masterClrMapping/>
  </p:clrMapOvr>
  <p:transition spd="slow" advClick="0" advTm="6000">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2648" y="228600"/>
            <a:ext cx="8351840" cy="990600"/>
          </a:xfrm>
        </p:spPr>
        <p:txBody>
          <a:bodyPr>
            <a:normAutofit fontScale="90000"/>
          </a:bodyPr>
          <a:lstStyle/>
          <a:p>
            <a:r>
              <a:rPr lang="fr-BE" b="1" dirty="0" smtClean="0">
                <a:solidFill>
                  <a:schemeClr val="accent6">
                    <a:lumMod val="75000"/>
                  </a:schemeClr>
                </a:solidFill>
              </a:rPr>
              <a:t>Narcisse ? Mais non ! Notre Président !</a:t>
            </a:r>
            <a:endParaRPr lang="fr-BE" b="1" dirty="0">
              <a:solidFill>
                <a:schemeClr val="accent6">
                  <a:lumMod val="75000"/>
                </a:schemeClr>
              </a:solidFill>
            </a:endParaRPr>
          </a:p>
        </p:txBody>
      </p:sp>
      <p:pic>
        <p:nvPicPr>
          <p:cNvPr id="4" name="Espace réservé du contenu 3" descr="20231223_162852.jpg"/>
          <p:cNvPicPr>
            <a:picLocks noGrp="1" noChangeAspect="1"/>
          </p:cNvPicPr>
          <p:nvPr>
            <p:ph sz="quarter" idx="1"/>
          </p:nvPr>
        </p:nvPicPr>
        <p:blipFill>
          <a:blip r:embed="rId2" cstate="print"/>
          <a:stretch>
            <a:fillRect/>
          </a:stretch>
        </p:blipFill>
        <p:spPr>
          <a:xfrm>
            <a:off x="683568" y="1916832"/>
            <a:ext cx="7983325" cy="4495800"/>
          </a:xfrm>
          <a:prstGeom prst="rect">
            <a:avLst/>
          </a:prstGeom>
          <a:ln w="7620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04664"/>
            <a:ext cx="9144000" cy="990600"/>
          </a:xfrm>
        </p:spPr>
        <p:txBody>
          <a:bodyPr>
            <a:normAutofit fontScale="90000"/>
          </a:bodyPr>
          <a:lstStyle/>
          <a:p>
            <a:pPr algn="ctr"/>
            <a:r>
              <a:rPr lang="fr-BE" b="1" dirty="0" smtClean="0">
                <a:solidFill>
                  <a:schemeClr val="accent6">
                    <a:lumMod val="75000"/>
                  </a:schemeClr>
                </a:solidFill>
                <a:latin typeface="Calibri"/>
                <a:cs typeface="Calibri"/>
              </a:rPr>
              <a:t>Sur la place, une su-per-</a:t>
            </a:r>
            <a:r>
              <a:rPr lang="fr-BE" b="1" dirty="0" err="1" smtClean="0">
                <a:solidFill>
                  <a:schemeClr val="accent6">
                    <a:lumMod val="75000"/>
                  </a:schemeClr>
                </a:solidFill>
                <a:latin typeface="Calibri"/>
                <a:cs typeface="Calibri"/>
              </a:rPr>
              <a:t>be</a:t>
            </a:r>
            <a:r>
              <a:rPr lang="fr-BE" b="1" dirty="0" smtClean="0">
                <a:solidFill>
                  <a:schemeClr val="accent6">
                    <a:lumMod val="75000"/>
                  </a:schemeClr>
                </a:solidFill>
                <a:latin typeface="Calibri"/>
                <a:cs typeface="Calibri"/>
              </a:rPr>
              <a:t> église romane </a:t>
            </a:r>
            <a:r>
              <a:rPr lang="fr-BE" b="1" smtClean="0">
                <a:solidFill>
                  <a:schemeClr val="accent6">
                    <a:lumMod val="75000"/>
                  </a:schemeClr>
                </a:solidFill>
                <a:latin typeface="Calibri"/>
                <a:cs typeface="Calibri"/>
              </a:rPr>
              <a:t>du XIème </a:t>
            </a:r>
            <a:r>
              <a:rPr lang="fr-BE" b="1" dirty="0" smtClean="0">
                <a:solidFill>
                  <a:schemeClr val="accent6">
                    <a:lumMod val="75000"/>
                  </a:schemeClr>
                </a:solidFill>
                <a:latin typeface="Calibri"/>
                <a:cs typeface="Calibri"/>
              </a:rPr>
              <a:t>siècle, dédiée à Ste Catherine. </a:t>
            </a:r>
            <a:br>
              <a:rPr lang="fr-BE" b="1" dirty="0" smtClean="0">
                <a:solidFill>
                  <a:schemeClr val="accent6">
                    <a:lumMod val="75000"/>
                  </a:schemeClr>
                </a:solidFill>
                <a:latin typeface="Calibri"/>
                <a:cs typeface="Calibri"/>
              </a:rPr>
            </a:br>
            <a:r>
              <a:rPr lang="fr-BE" b="1" dirty="0" smtClean="0">
                <a:solidFill>
                  <a:schemeClr val="accent6">
                    <a:lumMod val="75000"/>
                  </a:schemeClr>
                </a:solidFill>
                <a:latin typeface="Calibri"/>
                <a:cs typeface="Calibri"/>
              </a:rPr>
              <a:t> !</a:t>
            </a:r>
            <a:endParaRPr lang="fr-BE" b="1" dirty="0">
              <a:solidFill>
                <a:schemeClr val="accent6">
                  <a:lumMod val="75000"/>
                </a:schemeClr>
              </a:solidFill>
            </a:endParaRPr>
          </a:p>
        </p:txBody>
      </p:sp>
      <p:pic>
        <p:nvPicPr>
          <p:cNvPr id="4" name="Espace réservé du contenu 3" descr="20231223_164208.jpg"/>
          <p:cNvPicPr>
            <a:picLocks noGrp="1" noChangeAspect="1"/>
          </p:cNvPicPr>
          <p:nvPr>
            <p:ph sz="quarter" idx="1"/>
          </p:nvPr>
        </p:nvPicPr>
        <p:blipFill>
          <a:blip r:embed="rId2" cstate="print"/>
          <a:srcRect r="9873" b="21518"/>
          <a:stretch>
            <a:fillRect/>
          </a:stretch>
        </p:blipFill>
        <p:spPr>
          <a:xfrm>
            <a:off x="611560" y="2132856"/>
            <a:ext cx="8223031" cy="4032448"/>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b="1" dirty="0" smtClean="0">
                <a:solidFill>
                  <a:schemeClr val="accent6">
                    <a:lumMod val="75000"/>
                  </a:schemeClr>
                </a:solidFill>
              </a:rPr>
              <a:t>La tour latérale massive fortifiée, donne à l’édifice une idée de solidité.</a:t>
            </a:r>
            <a:endParaRPr lang="fr-BE" b="1" dirty="0">
              <a:solidFill>
                <a:schemeClr val="accent6">
                  <a:lumMod val="75000"/>
                </a:schemeClr>
              </a:solidFill>
            </a:endParaRPr>
          </a:p>
        </p:txBody>
      </p:sp>
      <p:pic>
        <p:nvPicPr>
          <p:cNvPr id="4" name="Espace réservé du contenu 3" descr="2023 12 23 tour de l'église 1954.jpg"/>
          <p:cNvPicPr>
            <a:picLocks noGrp="1" noChangeAspect="1"/>
          </p:cNvPicPr>
          <p:nvPr>
            <p:ph sz="quarter" idx="1"/>
          </p:nvPr>
        </p:nvPicPr>
        <p:blipFill>
          <a:blip r:embed="rId2" cstate="print"/>
          <a:stretch>
            <a:fillRect/>
          </a:stretch>
        </p:blipFill>
        <p:spPr>
          <a:xfrm>
            <a:off x="1259632" y="1916832"/>
            <a:ext cx="6929152"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b="1" dirty="0" smtClean="0">
                <a:solidFill>
                  <a:schemeClr val="accent6">
                    <a:lumMod val="75000"/>
                  </a:schemeClr>
                </a:solidFill>
              </a:rPr>
              <a:t>Le chœur date de 1684.</a:t>
            </a:r>
            <a:endParaRPr lang="fr-BE" b="1" dirty="0">
              <a:solidFill>
                <a:schemeClr val="accent6">
                  <a:lumMod val="75000"/>
                </a:schemeClr>
              </a:solidFill>
            </a:endParaRPr>
          </a:p>
        </p:txBody>
      </p:sp>
      <p:pic>
        <p:nvPicPr>
          <p:cNvPr id="4" name="Espace réservé du contenu 3" descr="20231223_164407.jpg"/>
          <p:cNvPicPr>
            <a:picLocks noGrp="1" noChangeAspect="1"/>
          </p:cNvPicPr>
          <p:nvPr>
            <p:ph sz="quarter" idx="1"/>
          </p:nvPr>
        </p:nvPicPr>
        <p:blipFill>
          <a:blip r:embed="rId2" cstate="print"/>
          <a:stretch>
            <a:fillRect/>
          </a:stretch>
        </p:blipFill>
        <p:spPr>
          <a:xfrm>
            <a:off x="427836" y="1844824"/>
            <a:ext cx="8239058" cy="4639816"/>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b="1" dirty="0" smtClean="0">
                <a:solidFill>
                  <a:schemeClr val="accent6">
                    <a:lumMod val="75000"/>
                  </a:schemeClr>
                </a:solidFill>
              </a:rPr>
              <a:t>Les peintures murales représentent le martyre de Sainte Barbe.</a:t>
            </a:r>
            <a:endParaRPr lang="fr-BE" b="1" dirty="0">
              <a:solidFill>
                <a:schemeClr val="accent6">
                  <a:lumMod val="75000"/>
                </a:schemeClr>
              </a:solidFill>
            </a:endParaRPr>
          </a:p>
        </p:txBody>
      </p:sp>
      <p:pic>
        <p:nvPicPr>
          <p:cNvPr id="4" name="Espace réservé du contenu 3" descr="20231223_164506.jpg"/>
          <p:cNvPicPr>
            <a:picLocks noGrp="1" noChangeAspect="1"/>
          </p:cNvPicPr>
          <p:nvPr>
            <p:ph sz="quarter" idx="1"/>
          </p:nvPr>
        </p:nvPicPr>
        <p:blipFill>
          <a:blip r:embed="rId2" cstate="print"/>
          <a:stretch>
            <a:fillRect/>
          </a:stretch>
        </p:blipFill>
        <p:spPr>
          <a:xfrm>
            <a:off x="683568" y="1844824"/>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5048" y="-243408"/>
            <a:ext cx="8568952" cy="1832248"/>
          </a:xfrm>
        </p:spPr>
        <p:txBody>
          <a:bodyPr>
            <a:normAutofit fontScale="90000"/>
          </a:bodyPr>
          <a:lstStyle/>
          <a:p>
            <a:r>
              <a:rPr lang="fr-BE" b="1" dirty="0" smtClean="0">
                <a:solidFill>
                  <a:schemeClr val="accent6">
                    <a:lumMod val="75000"/>
                  </a:schemeClr>
                </a:solidFill>
              </a:rPr>
              <a:t>Sainte Barbe ou Barbara, fut martyrisée et décapitée par son père en l’an +235.</a:t>
            </a:r>
            <a:endParaRPr lang="fr-BE" b="1" dirty="0">
              <a:solidFill>
                <a:schemeClr val="accent6">
                  <a:lumMod val="75000"/>
                </a:schemeClr>
              </a:solidFill>
            </a:endParaRPr>
          </a:p>
        </p:txBody>
      </p:sp>
      <p:pic>
        <p:nvPicPr>
          <p:cNvPr id="4" name="Espace réservé du contenu 3" descr="2023 12 23 martyre de Ste Barbe église de For-et Village.JPG"/>
          <p:cNvPicPr>
            <a:picLocks noGrp="1" noChangeAspect="1"/>
          </p:cNvPicPr>
          <p:nvPr>
            <p:ph sz="quarter" idx="1"/>
          </p:nvPr>
        </p:nvPicPr>
        <p:blipFill>
          <a:blip r:embed="rId2" cstate="print"/>
          <a:stretch>
            <a:fillRect/>
          </a:stretch>
        </p:blipFill>
        <p:spPr>
          <a:xfrm>
            <a:off x="755575" y="1916832"/>
            <a:ext cx="7851317" cy="4615002"/>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sz="quarter" idx="1"/>
          </p:nvPr>
        </p:nvSpPr>
        <p:spPr>
          <a:xfrm>
            <a:off x="612648" y="0"/>
            <a:ext cx="8153400" cy="6669360"/>
          </a:xfrm>
        </p:spPr>
        <p:txBody>
          <a:bodyPr>
            <a:normAutofit fontScale="25000" lnSpcReduction="20000"/>
          </a:bodyPr>
          <a:lstStyle/>
          <a:p>
            <a:r>
              <a:rPr lang="fr-BE" sz="8000" b="1" dirty="0" smtClean="0">
                <a:solidFill>
                  <a:schemeClr val="accent6">
                    <a:lumMod val="75000"/>
                  </a:schemeClr>
                </a:solidFill>
              </a:rPr>
              <a:t>Barbe aurait vécu de la seconde moitié du </a:t>
            </a:r>
            <a:r>
              <a:rPr lang="fr-BE" sz="8000" b="1" cap="small" dirty="0" err="1" smtClean="0">
                <a:solidFill>
                  <a:schemeClr val="accent6">
                    <a:lumMod val="75000"/>
                  </a:schemeClr>
                </a:solidFill>
              </a:rPr>
              <a:t>iii</a:t>
            </a:r>
            <a:r>
              <a:rPr lang="fr-BE" sz="8000" b="1" baseline="30000" dirty="0" err="1" smtClean="0">
                <a:solidFill>
                  <a:schemeClr val="accent6">
                    <a:lumMod val="75000"/>
                  </a:schemeClr>
                </a:solidFill>
              </a:rPr>
              <a:t>e</a:t>
            </a:r>
            <a:r>
              <a:rPr lang="fr-BE" sz="8000" b="1" dirty="0" smtClean="0">
                <a:solidFill>
                  <a:schemeClr val="accent6">
                    <a:lumMod val="75000"/>
                  </a:schemeClr>
                </a:solidFill>
              </a:rPr>
              <a:t> au début du </a:t>
            </a:r>
            <a:r>
              <a:rPr lang="fr-BE" sz="8000" b="1" cap="small" dirty="0" smtClean="0">
                <a:solidFill>
                  <a:schemeClr val="accent6">
                    <a:lumMod val="75000"/>
                  </a:schemeClr>
                </a:solidFill>
              </a:rPr>
              <a:t>iv</a:t>
            </a:r>
            <a:r>
              <a:rPr lang="fr-BE" sz="8000" b="1" baseline="30000" dirty="0" smtClean="0">
                <a:solidFill>
                  <a:schemeClr val="accent6">
                    <a:lumMod val="75000"/>
                  </a:schemeClr>
                </a:solidFill>
              </a:rPr>
              <a:t>e</a:t>
            </a:r>
            <a:r>
              <a:rPr lang="fr-BE" sz="8000" b="1" dirty="0" smtClean="0">
                <a:solidFill>
                  <a:schemeClr val="accent6">
                    <a:lumMod val="75000"/>
                  </a:schemeClr>
                </a:solidFill>
              </a:rPr>
              <a:t> siècle en </a:t>
            </a:r>
            <a:r>
              <a:rPr lang="fr-BE" sz="8000" b="1" dirty="0" smtClean="0">
                <a:solidFill>
                  <a:schemeClr val="accent6">
                    <a:lumMod val="75000"/>
                  </a:schemeClr>
                </a:solidFill>
                <a:hlinkClick r:id="rId2" tooltip="Bithynie"/>
              </a:rPr>
              <a:t>Bithynie</a:t>
            </a:r>
            <a:r>
              <a:rPr lang="fr-BE" sz="8000" b="1" dirty="0" smtClean="0">
                <a:solidFill>
                  <a:schemeClr val="accent6">
                    <a:lumMod val="75000"/>
                  </a:schemeClr>
                </a:solidFill>
              </a:rPr>
              <a:t> ou en </a:t>
            </a:r>
            <a:r>
              <a:rPr lang="fr-BE" sz="8000" b="1" dirty="0" smtClean="0">
                <a:solidFill>
                  <a:schemeClr val="accent6">
                    <a:lumMod val="75000"/>
                  </a:schemeClr>
                </a:solidFill>
                <a:hlinkClick r:id="rId3" tooltip="Phéniciens"/>
              </a:rPr>
              <a:t>Phénicie</a:t>
            </a:r>
            <a:r>
              <a:rPr lang="fr-BE" sz="8000" b="1" dirty="0" smtClean="0">
                <a:solidFill>
                  <a:schemeClr val="accent6">
                    <a:lumMod val="75000"/>
                  </a:schemeClr>
                </a:solidFill>
              </a:rPr>
              <a:t> selon les sources, sous le règne de l’empereur </a:t>
            </a:r>
            <a:r>
              <a:rPr lang="fr-BE" sz="8000" b="1" dirty="0" smtClean="0">
                <a:solidFill>
                  <a:schemeClr val="accent6">
                    <a:lumMod val="75000"/>
                  </a:schemeClr>
                </a:solidFill>
                <a:hlinkClick r:id="rId4" tooltip="Dioclétien"/>
              </a:rPr>
              <a:t>Dioclétien</a:t>
            </a:r>
            <a:r>
              <a:rPr lang="fr-BE" sz="8000" b="1" dirty="0" smtClean="0">
                <a:solidFill>
                  <a:schemeClr val="accent6">
                    <a:lumMod val="75000"/>
                  </a:schemeClr>
                </a:solidFill>
              </a:rPr>
              <a:t>. Son père, </a:t>
            </a:r>
            <a:r>
              <a:rPr lang="fr-BE" sz="8000" b="1" dirty="0" err="1" smtClean="0">
                <a:solidFill>
                  <a:schemeClr val="accent6">
                    <a:lumMod val="75000"/>
                  </a:schemeClr>
                </a:solidFill>
                <a:hlinkClick r:id="rId5" tooltip="Dioscore"/>
              </a:rPr>
              <a:t>Dioscore</a:t>
            </a:r>
            <a:r>
              <a:rPr lang="fr-BE" sz="8000" b="1" dirty="0" smtClean="0">
                <a:solidFill>
                  <a:schemeClr val="accent6">
                    <a:lumMod val="75000"/>
                  </a:schemeClr>
                </a:solidFill>
              </a:rPr>
              <a:t>, aurait été un riche édile </a:t>
            </a:r>
            <a:r>
              <a:rPr lang="fr-BE" sz="8000" b="1" dirty="0" smtClean="0">
                <a:solidFill>
                  <a:schemeClr val="accent6">
                    <a:lumMod val="75000"/>
                  </a:schemeClr>
                </a:solidFill>
                <a:hlinkClick r:id="rId6" tooltip="Paganisme"/>
              </a:rPr>
              <a:t>païen</a:t>
            </a:r>
            <a:r>
              <a:rPr lang="fr-BE" sz="8000" b="1" dirty="0" smtClean="0">
                <a:solidFill>
                  <a:schemeClr val="accent6">
                    <a:lumMod val="75000"/>
                  </a:schemeClr>
                </a:solidFill>
              </a:rPr>
              <a:t> d'origine </a:t>
            </a:r>
            <a:r>
              <a:rPr lang="fr-BE" sz="8000" b="1" dirty="0" smtClean="0">
                <a:solidFill>
                  <a:schemeClr val="accent6">
                    <a:lumMod val="75000"/>
                  </a:schemeClr>
                </a:solidFill>
                <a:hlinkClick r:id="rId7" tooltip="Phénicien"/>
              </a:rPr>
              <a:t>phénicienne</a:t>
            </a:r>
            <a:r>
              <a:rPr lang="fr-BE" sz="8000" b="1" dirty="0" smtClean="0">
                <a:solidFill>
                  <a:schemeClr val="accent6">
                    <a:lumMod val="75000"/>
                  </a:schemeClr>
                </a:solidFill>
              </a:rPr>
              <a:t>. Fidèle à sa foi chrétienne, Barbe serait morte martyrisée sous l'empereur </a:t>
            </a:r>
            <a:r>
              <a:rPr lang="fr-BE" sz="8000" b="1" dirty="0" smtClean="0">
                <a:solidFill>
                  <a:schemeClr val="accent6">
                    <a:lumMod val="75000"/>
                  </a:schemeClr>
                </a:solidFill>
                <a:hlinkClick r:id="rId8" tooltip="Maximien Hercule"/>
              </a:rPr>
              <a:t>Maximien</a:t>
            </a:r>
            <a:r>
              <a:rPr lang="fr-BE" sz="8000" b="1" dirty="0" smtClean="0">
                <a:solidFill>
                  <a:schemeClr val="accent6">
                    <a:lumMod val="75000"/>
                  </a:schemeClr>
                </a:solidFill>
              </a:rPr>
              <a:t>.</a:t>
            </a:r>
          </a:p>
          <a:p>
            <a:r>
              <a:rPr lang="fr-BE" sz="8000" b="1" dirty="0" smtClean="0">
                <a:solidFill>
                  <a:schemeClr val="accent6">
                    <a:lumMod val="75000"/>
                  </a:schemeClr>
                </a:solidFill>
              </a:rPr>
              <a:t>Selon la tradition continue, son père décide de la marier à un homme de son choix ; elle refuse et décide de se consacrer au </a:t>
            </a:r>
            <a:r>
              <a:rPr lang="fr-BE" sz="8000" b="1" dirty="0" smtClean="0">
                <a:solidFill>
                  <a:schemeClr val="accent6">
                    <a:lumMod val="75000"/>
                  </a:schemeClr>
                </a:solidFill>
                <a:hlinkClick r:id="rId9" tooltip="Jésus-Christ"/>
              </a:rPr>
              <a:t>Christ</a:t>
            </a:r>
            <a:r>
              <a:rPr lang="fr-BE" sz="8000" b="1" dirty="0" smtClean="0">
                <a:solidFill>
                  <a:schemeClr val="accent6">
                    <a:lumMod val="75000"/>
                  </a:schemeClr>
                </a:solidFill>
              </a:rPr>
              <a:t>. Outré, son père l’enferme dans une tour à deux fenêtres. Mais un </a:t>
            </a:r>
            <a:r>
              <a:rPr lang="fr-BE" sz="8000" b="1" dirty="0" smtClean="0">
                <a:solidFill>
                  <a:schemeClr val="accent6">
                    <a:lumMod val="75000"/>
                  </a:schemeClr>
                </a:solidFill>
                <a:hlinkClick r:id="rId10" tooltip="Prêtre catholique"/>
              </a:rPr>
              <a:t>prêtre</a:t>
            </a:r>
            <a:r>
              <a:rPr lang="fr-BE" sz="8000" b="1" dirty="0" smtClean="0">
                <a:solidFill>
                  <a:schemeClr val="accent6">
                    <a:lumMod val="75000"/>
                  </a:schemeClr>
                </a:solidFill>
              </a:rPr>
              <a:t> chrétien, déguisé en médecin, s’introduit dans la tour et la </a:t>
            </a:r>
            <a:r>
              <a:rPr lang="fr-BE" sz="8000" b="1" dirty="0" smtClean="0">
                <a:solidFill>
                  <a:schemeClr val="accent6">
                    <a:lumMod val="75000"/>
                  </a:schemeClr>
                </a:solidFill>
                <a:hlinkClick r:id="rId11" tooltip="Baptême"/>
              </a:rPr>
              <a:t>baptise</a:t>
            </a:r>
            <a:r>
              <a:rPr lang="fr-BE" sz="8000" b="1" baseline="30000" dirty="0" smtClean="0">
                <a:solidFill>
                  <a:schemeClr val="accent6">
                    <a:lumMod val="75000"/>
                  </a:schemeClr>
                </a:solidFill>
                <a:hlinkClick r:id="rId12"/>
              </a:rPr>
              <a:t>5</a:t>
            </a:r>
            <a:r>
              <a:rPr lang="fr-BE" sz="8000" b="1" dirty="0" smtClean="0">
                <a:solidFill>
                  <a:schemeClr val="accent6">
                    <a:lumMod val="75000"/>
                  </a:schemeClr>
                </a:solidFill>
              </a:rPr>
              <a:t>. Au retour d’un voyage de son père, Barbe lui apprend qu’elle a percé une troisième fenêtre dans le mur de la tour pour représenter la </a:t>
            </a:r>
            <a:r>
              <a:rPr lang="fr-BE" sz="8000" b="1" dirty="0" smtClean="0">
                <a:solidFill>
                  <a:schemeClr val="accent6">
                    <a:lumMod val="75000"/>
                  </a:schemeClr>
                </a:solidFill>
                <a:hlinkClick r:id="rId13" tooltip="Trinité (christianisme)"/>
              </a:rPr>
              <a:t>Sainte Trinité</a:t>
            </a:r>
            <a:r>
              <a:rPr lang="fr-BE" sz="8000" b="1" dirty="0" smtClean="0">
                <a:solidFill>
                  <a:schemeClr val="accent6">
                    <a:lumMod val="75000"/>
                  </a:schemeClr>
                </a:solidFill>
              </a:rPr>
              <a:t> et qu’elle est chrétienne. Furieux, le père met le feu à la tour. Barbe réussit à s’enfuir mais un berger découvre sa cachette et avertit son père.</a:t>
            </a:r>
          </a:p>
          <a:p>
            <a:r>
              <a:rPr lang="fr-BE" sz="8000" b="1" dirty="0" smtClean="0">
                <a:solidFill>
                  <a:schemeClr val="accent6">
                    <a:lumMod val="75000"/>
                  </a:schemeClr>
                </a:solidFill>
              </a:rPr>
              <a:t>Ce dernier la traîne devant le gouverneur romain de la province, qui la condamne au supplice. Comme la jeune fille refuse d’abjurer sa </a:t>
            </a:r>
            <a:r>
              <a:rPr lang="fr-BE" sz="8000" b="1" dirty="0" smtClean="0">
                <a:solidFill>
                  <a:schemeClr val="accent6">
                    <a:lumMod val="75000"/>
                  </a:schemeClr>
                </a:solidFill>
                <a:hlinkClick r:id="rId14" tooltip="Foi chrétienne"/>
              </a:rPr>
              <a:t>foi</a:t>
            </a:r>
            <a:r>
              <a:rPr lang="fr-BE" sz="8000" b="1" dirty="0" smtClean="0">
                <a:solidFill>
                  <a:schemeClr val="accent6">
                    <a:lumMod val="75000"/>
                  </a:schemeClr>
                </a:solidFill>
              </a:rPr>
              <a:t>, le gouverneur ordonne au père de trancher lui-même la tête de sa fille. Elle est d'abord torturée : on lui brûle certaines parties du corps et on lui arrache les seins. Mais elle refuse toujours d'abjurer sa foi. </a:t>
            </a:r>
            <a:r>
              <a:rPr lang="fr-BE" sz="8000" b="1" dirty="0" err="1" smtClean="0">
                <a:solidFill>
                  <a:schemeClr val="accent6">
                    <a:lumMod val="75000"/>
                  </a:schemeClr>
                </a:solidFill>
              </a:rPr>
              <a:t>Dioscore</a:t>
            </a:r>
            <a:r>
              <a:rPr lang="fr-BE" sz="8000" b="1" dirty="0" smtClean="0">
                <a:solidFill>
                  <a:schemeClr val="accent6">
                    <a:lumMod val="75000"/>
                  </a:schemeClr>
                </a:solidFill>
              </a:rPr>
              <a:t> la décapite mais est aussitôt châtié par le Ciel : il meurt frappé par la </a:t>
            </a:r>
            <a:r>
              <a:rPr lang="fr-BE" sz="8000" b="1" dirty="0" smtClean="0">
                <a:solidFill>
                  <a:schemeClr val="accent6">
                    <a:lumMod val="75000"/>
                  </a:schemeClr>
                </a:solidFill>
                <a:hlinkClick r:id="rId15" tooltip="Foudre"/>
              </a:rPr>
              <a:t>foudre</a:t>
            </a:r>
            <a:r>
              <a:rPr lang="fr-BE" sz="8000" b="1" dirty="0" smtClean="0">
                <a:solidFill>
                  <a:schemeClr val="accent6">
                    <a:lumMod val="75000"/>
                  </a:schemeClr>
                </a:solidFill>
              </a:rPr>
              <a:t>. Quant au berger qui l'a dénoncée, il est changé en pierre et ses moutons en sauterelles.</a:t>
            </a:r>
          </a:p>
          <a:p>
            <a:r>
              <a:rPr lang="fr-BE" sz="8000" b="1" dirty="0" smtClean="0">
                <a:solidFill>
                  <a:schemeClr val="accent6">
                    <a:lumMod val="75000"/>
                  </a:schemeClr>
                </a:solidFill>
              </a:rPr>
              <a:t>Quand les chrétiens viennent demander le corps de la jeune martyre, ne voulant ni utiliser son prénom païen ni se dévoiler en utilisant son prénom de baptême chrétien, ils ne peuvent en parler que comme « la jeune femme barbare », d'où le nom de Barbara qui lui est donné.</a:t>
            </a:r>
          </a:p>
          <a:p>
            <a:endParaRPr lang="fr-BE" dirty="0"/>
          </a:p>
        </p:txBody>
      </p:sp>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1" nodeType="clickEffect">
                                  <p:stCondLst>
                                    <p:cond delay="0"/>
                                  </p:stCondLst>
                                  <p:childTnLst>
                                    <p:animClr clrSpc="rgb">
                                      <p:cBhvr override="childStyle">
                                        <p:cTn id="30" dur="5000" fill="hold"/>
                                        <p:tgtEl>
                                          <p:spTgt spid="3">
                                            <p:txEl>
                                              <p:pRg st="0" end="0"/>
                                            </p:txEl>
                                          </p:spTgt>
                                        </p:tgtEl>
                                        <p:attrNameLst>
                                          <p:attrName>style.color</p:attrName>
                                        </p:attrNameLst>
                                      </p:cBhvr>
                                      <p:to>
                                        <a:schemeClr val="accent2"/>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1" nodeType="clickEffect">
                                  <p:stCondLst>
                                    <p:cond delay="0"/>
                                  </p:stCondLst>
                                  <p:childTnLst>
                                    <p:animClr clrSpc="rgb">
                                      <p:cBhvr override="childStyle">
                                        <p:cTn id="34" dur="5000" fill="hold"/>
                                        <p:tgtEl>
                                          <p:spTgt spid="3">
                                            <p:txEl>
                                              <p:pRg st="1" end="1"/>
                                            </p:txEl>
                                          </p:spTgt>
                                        </p:tgtEl>
                                        <p:attrNameLst>
                                          <p:attrName>style.color</p:attrName>
                                        </p:attrNameLst>
                                      </p:cBhvr>
                                      <p:to>
                                        <a:schemeClr val="accent2"/>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p:cBhvr override="childStyle">
                                        <p:cTn id="38" dur="5000" fill="hold"/>
                                        <p:tgtEl>
                                          <p:spTgt spid="3">
                                            <p:txEl>
                                              <p:pRg st="2" end="2"/>
                                            </p:txEl>
                                          </p:spTgt>
                                        </p:tgtEl>
                                        <p:attrNameLst>
                                          <p:attrName>style.color</p:attrName>
                                        </p:attrNameLst>
                                      </p:cBhvr>
                                      <p:to>
                                        <a:schemeClr val="accent2"/>
                                      </p:to>
                                    </p:animClr>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p:cBhvr override="childStyle">
                                        <p:cTn id="42" dur="5000" fill="hold"/>
                                        <p:tgtEl>
                                          <p:spTgt spid="3">
                                            <p:txEl>
                                              <p:pRg st="3" end="3"/>
                                            </p:txEl>
                                          </p:spTgt>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grpId="2" nodeType="clickEffect">
                                  <p:stCondLst>
                                    <p:cond delay="0"/>
                                  </p:stCondLst>
                                  <p:childTnLst>
                                    <p:animClr clrSpc="rgb">
                                      <p:cBhvr override="childStyle">
                                        <p:cTn id="46" dur="5000" fill="hold"/>
                                        <p:tgtEl>
                                          <p:spTgt spid="3">
                                            <p:txEl>
                                              <p:pRg st="0" end="0"/>
                                            </p:txEl>
                                          </p:spTgt>
                                        </p:tgtEl>
                                        <p:attrNameLst>
                                          <p:attrName>style.color</p:attrName>
                                        </p:attrNameLst>
                                      </p:cBhvr>
                                      <p:to>
                                        <a:schemeClr val="accent2"/>
                                      </p:to>
                                    </p:animClr>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grpId="2" nodeType="clickEffect">
                                  <p:stCondLst>
                                    <p:cond delay="0"/>
                                  </p:stCondLst>
                                  <p:childTnLst>
                                    <p:animClr clrSpc="rgb">
                                      <p:cBhvr override="childStyle">
                                        <p:cTn id="50" dur="5000" fill="hold"/>
                                        <p:tgtEl>
                                          <p:spTgt spid="3">
                                            <p:txEl>
                                              <p:pRg st="1" end="1"/>
                                            </p:txEl>
                                          </p:spTgt>
                                        </p:tgtEl>
                                        <p:attrNameLst>
                                          <p:attrName>style.color</p:attrName>
                                        </p:attrNameLst>
                                      </p:cBhvr>
                                      <p:to>
                                        <a:schemeClr val="accent2"/>
                                      </p:to>
                                    </p:animClr>
                                  </p:childTnLst>
                                </p:cTn>
                              </p:par>
                            </p:childTnLst>
                          </p:cTn>
                        </p:par>
                      </p:childTnLst>
                    </p:cTn>
                  </p:par>
                  <p:par>
                    <p:cTn id="51" fill="hold">
                      <p:stCondLst>
                        <p:cond delay="indefinite"/>
                      </p:stCondLst>
                      <p:childTnLst>
                        <p:par>
                          <p:cTn id="52" fill="hold">
                            <p:stCondLst>
                              <p:cond delay="0"/>
                            </p:stCondLst>
                            <p:childTnLst>
                              <p:par>
                                <p:cTn id="53" presetID="3" presetClass="emph" presetSubtype="2" fill="hold" grpId="2" nodeType="clickEffect">
                                  <p:stCondLst>
                                    <p:cond delay="0"/>
                                  </p:stCondLst>
                                  <p:childTnLst>
                                    <p:animClr clrSpc="rgb">
                                      <p:cBhvr override="childStyle">
                                        <p:cTn id="54" dur="5000" fill="hold"/>
                                        <p:tgtEl>
                                          <p:spTgt spid="3">
                                            <p:txEl>
                                              <p:pRg st="2" end="2"/>
                                            </p:txEl>
                                          </p:spTgt>
                                        </p:tgtEl>
                                        <p:attrNameLst>
                                          <p:attrName>style.color</p:attrName>
                                        </p:attrNameLst>
                                      </p:cBhvr>
                                      <p:to>
                                        <a:schemeClr val="accent2"/>
                                      </p:to>
                                    </p:animClr>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grpId="2" nodeType="clickEffect">
                                  <p:stCondLst>
                                    <p:cond delay="0"/>
                                  </p:stCondLst>
                                  <p:childTnLst>
                                    <p:animClr clrSpc="rgb">
                                      <p:cBhvr override="childStyle">
                                        <p:cTn id="58" dur="5000" fill="hold"/>
                                        <p:tgtEl>
                                          <p:spTgt spid="3">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74638"/>
            <a:ext cx="8496944" cy="922114"/>
          </a:xfrm>
        </p:spPr>
        <p:txBody>
          <a:bodyPr>
            <a:normAutofit fontScale="90000"/>
          </a:bodyPr>
          <a:lstStyle/>
          <a:p>
            <a:pPr algn="ctr"/>
            <a:r>
              <a:rPr lang="fr-BE" b="1" dirty="0" smtClean="0">
                <a:solidFill>
                  <a:schemeClr val="accent6">
                    <a:lumMod val="75000"/>
                  </a:schemeClr>
                </a:solidFill>
              </a:rPr>
              <a:t>11 enthousiastes se pressent au départ de la place de l’église.</a:t>
            </a:r>
            <a:endParaRPr lang="fr-BE" b="1" dirty="0">
              <a:solidFill>
                <a:schemeClr val="accent6">
                  <a:lumMod val="75000"/>
                </a:schemeClr>
              </a:solidFill>
            </a:endParaRPr>
          </a:p>
        </p:txBody>
      </p:sp>
      <p:pic>
        <p:nvPicPr>
          <p:cNvPr id="4" name="Espace réservé du contenu 3" descr="20231223_134645.jpg"/>
          <p:cNvPicPr>
            <a:picLocks noGrp="1" noChangeAspect="1"/>
          </p:cNvPicPr>
          <p:nvPr>
            <p:ph sz="quarter" idx="1"/>
          </p:nvPr>
        </p:nvPicPr>
        <p:blipFill>
          <a:blip r:embed="rId2" cstate="print"/>
          <a:stretch>
            <a:fillRect/>
          </a:stretch>
        </p:blipFill>
        <p:spPr>
          <a:xfrm>
            <a:off x="611560" y="1916832"/>
            <a:ext cx="798543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2648" y="228600"/>
            <a:ext cx="8531352" cy="990600"/>
          </a:xfrm>
        </p:spPr>
        <p:txBody>
          <a:bodyPr>
            <a:normAutofit fontScale="90000"/>
          </a:bodyPr>
          <a:lstStyle/>
          <a:p>
            <a:r>
              <a:rPr lang="fr-BE" b="1" dirty="0" smtClean="0">
                <a:solidFill>
                  <a:schemeClr val="accent6">
                    <a:lumMod val="75000"/>
                  </a:schemeClr>
                </a:solidFill>
              </a:rPr>
              <a:t>Christ en bois polychrome du XIVème.</a:t>
            </a:r>
            <a:endParaRPr lang="fr-BE" b="1" dirty="0">
              <a:solidFill>
                <a:schemeClr val="accent6">
                  <a:lumMod val="75000"/>
                </a:schemeClr>
              </a:solidFill>
            </a:endParaRPr>
          </a:p>
        </p:txBody>
      </p:sp>
      <p:pic>
        <p:nvPicPr>
          <p:cNvPr id="4" name="Espace réservé du contenu 3" descr="2023 12 23 christ polychrome.jpg"/>
          <p:cNvPicPr>
            <a:picLocks noGrp="1" noChangeAspect="1"/>
          </p:cNvPicPr>
          <p:nvPr>
            <p:ph sz="quarter" idx="1"/>
          </p:nvPr>
        </p:nvPicPr>
        <p:blipFill>
          <a:blip r:embed="rId2" cstate="print"/>
          <a:stretch>
            <a:fillRect/>
          </a:stretch>
        </p:blipFill>
        <p:spPr>
          <a:xfrm>
            <a:off x="1331640" y="1772816"/>
            <a:ext cx="6732461"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b="1" dirty="0" smtClean="0">
                <a:solidFill>
                  <a:schemeClr val="accent6">
                    <a:lumMod val="75000"/>
                  </a:schemeClr>
                </a:solidFill>
              </a:rPr>
              <a:t>Crèche moderne = abri pour </a:t>
            </a:r>
            <a:r>
              <a:rPr lang="fr-BE" b="1" dirty="0" err="1" smtClean="0">
                <a:solidFill>
                  <a:schemeClr val="accent6">
                    <a:lumMod val="75000"/>
                  </a:schemeClr>
                </a:solidFill>
              </a:rPr>
              <a:t>s.d.f</a:t>
            </a:r>
            <a:r>
              <a:rPr lang="fr-BE" b="1" dirty="0" smtClean="0">
                <a:solidFill>
                  <a:schemeClr val="accent6">
                    <a:lumMod val="75000"/>
                  </a:schemeClr>
                </a:solidFill>
              </a:rPr>
              <a:t>.</a:t>
            </a:r>
            <a:endParaRPr lang="fr-BE" b="1" dirty="0">
              <a:solidFill>
                <a:schemeClr val="accent6">
                  <a:lumMod val="75000"/>
                </a:schemeClr>
              </a:solidFill>
            </a:endParaRPr>
          </a:p>
        </p:txBody>
      </p:sp>
      <p:pic>
        <p:nvPicPr>
          <p:cNvPr id="4" name="Espace réservé du contenu 3" descr="20231223_164530.jpg"/>
          <p:cNvPicPr>
            <a:picLocks noGrp="1" noChangeAspect="1"/>
          </p:cNvPicPr>
          <p:nvPr>
            <p:ph sz="quarter" idx="1"/>
          </p:nvPr>
        </p:nvPicPr>
        <p:blipFill>
          <a:blip r:embed="rId2" cstate="print"/>
          <a:stretch>
            <a:fillRect/>
          </a:stretch>
        </p:blipFill>
        <p:spPr>
          <a:xfrm>
            <a:off x="683568" y="1844824"/>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b="1" dirty="0" smtClean="0">
                <a:solidFill>
                  <a:schemeClr val="accent6">
                    <a:lumMod val="75000"/>
                  </a:schemeClr>
                </a:solidFill>
              </a:rPr>
              <a:t>Jolie illumination sur la place.</a:t>
            </a:r>
            <a:endParaRPr lang="fr-BE" b="1" dirty="0">
              <a:solidFill>
                <a:schemeClr val="accent6">
                  <a:lumMod val="75000"/>
                </a:schemeClr>
              </a:solidFill>
            </a:endParaRPr>
          </a:p>
        </p:txBody>
      </p:sp>
      <p:pic>
        <p:nvPicPr>
          <p:cNvPr id="4" name="Espace réservé du contenu 3" descr="20231223_165303.jpg"/>
          <p:cNvPicPr>
            <a:picLocks noGrp="1" noChangeAspect="1"/>
          </p:cNvPicPr>
          <p:nvPr>
            <p:ph sz="quarter" idx="1"/>
          </p:nvPr>
        </p:nvPicPr>
        <p:blipFill>
          <a:blip r:embed="rId2" cstate="print"/>
          <a:stretch>
            <a:fillRect/>
          </a:stretch>
        </p:blipFill>
        <p:spPr>
          <a:xfrm>
            <a:off x="611560" y="1844824"/>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b="1" dirty="0" smtClean="0">
                <a:solidFill>
                  <a:schemeClr val="accent6">
                    <a:lumMod val="75000"/>
                  </a:schemeClr>
                </a:solidFill>
              </a:rPr>
              <a:t>Et voici le tracé et le dénivelé que Marc nous fournit :</a:t>
            </a:r>
            <a:endParaRPr lang="fr-BE" b="1" dirty="0">
              <a:solidFill>
                <a:schemeClr val="accent6">
                  <a:lumMod val="75000"/>
                </a:schemeClr>
              </a:solidFill>
            </a:endParaRPr>
          </a:p>
        </p:txBody>
      </p:sp>
      <p:pic>
        <p:nvPicPr>
          <p:cNvPr id="4" name="Espace réservé du contenu 3" descr="20231223 tracé et dénivelé Foret Village.JPG"/>
          <p:cNvPicPr>
            <a:picLocks noGrp="1" noChangeAspect="1"/>
          </p:cNvPicPr>
          <p:nvPr>
            <p:ph sz="quarter" idx="1"/>
          </p:nvPr>
        </p:nvPicPr>
        <p:blipFill>
          <a:blip r:embed="rId2" cstate="print"/>
          <a:stretch>
            <a:fillRect/>
          </a:stretch>
        </p:blipFill>
        <p:spPr>
          <a:xfrm>
            <a:off x="539552" y="2060848"/>
            <a:ext cx="8153400" cy="4178728"/>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28600"/>
            <a:ext cx="8712968" cy="990600"/>
          </a:xfrm>
        </p:spPr>
        <p:txBody>
          <a:bodyPr>
            <a:normAutofit fontScale="90000"/>
          </a:bodyPr>
          <a:lstStyle/>
          <a:p>
            <a:r>
              <a:rPr lang="fr-BE" b="1" dirty="0" smtClean="0">
                <a:solidFill>
                  <a:schemeClr val="accent6">
                    <a:lumMod val="75000"/>
                  </a:schemeClr>
                </a:solidFill>
              </a:rPr>
              <a:t>Anne nous invite au verre de l’amitié au Rocker Café, rue Trou Lina ! (si, si…!)</a:t>
            </a:r>
            <a:endParaRPr lang="fr-BE" b="1" dirty="0">
              <a:solidFill>
                <a:schemeClr val="accent6">
                  <a:lumMod val="75000"/>
                </a:schemeClr>
              </a:solidFill>
            </a:endParaRPr>
          </a:p>
        </p:txBody>
      </p:sp>
      <p:pic>
        <p:nvPicPr>
          <p:cNvPr id="4" name="Espace réservé du contenu 3" descr="20231223_171913.jpg"/>
          <p:cNvPicPr>
            <a:picLocks noGrp="1" noChangeAspect="1"/>
          </p:cNvPicPr>
          <p:nvPr>
            <p:ph sz="quarter" idx="1"/>
          </p:nvPr>
        </p:nvPicPr>
        <p:blipFill>
          <a:blip r:embed="rId2" cstate="print"/>
          <a:stretch>
            <a:fillRect/>
          </a:stretch>
        </p:blipFill>
        <p:spPr>
          <a:xfrm>
            <a:off x="683568" y="1844824"/>
            <a:ext cx="7985435" cy="4495800"/>
          </a:xfrm>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mph" presetSubtype="0" fill="hold" grpId="1" nodeType="clickEffect">
                                  <p:stCondLst>
                                    <p:cond delay="0"/>
                                  </p:stCondLst>
                                  <p:childTnLst>
                                    <p:animClr clrSpc="hsl">
                                      <p:cBhvr override="childStyle">
                                        <p:cTn id="12" dur="3000" fill="hold"/>
                                        <p:tgtEl>
                                          <p:spTgt spid="2"/>
                                        </p:tgtEl>
                                        <p:attrNameLst>
                                          <p:attrName>style.color</p:attrName>
                                        </p:attrNameLst>
                                      </p:cBhvr>
                                      <p:by>
                                        <p:hsl h="0" s="12549" l="25098"/>
                                      </p:by>
                                    </p:animClr>
                                    <p:animClr clrSpc="hsl">
                                      <p:cBhvr>
                                        <p:cTn id="13" dur="3000" fill="hold"/>
                                        <p:tgtEl>
                                          <p:spTgt spid="2"/>
                                        </p:tgtEl>
                                        <p:attrNameLst>
                                          <p:attrName>fillcolor</p:attrName>
                                        </p:attrNameLst>
                                      </p:cBhvr>
                                      <p:by>
                                        <p:hsl h="0" s="12549" l="25098"/>
                                      </p:by>
                                    </p:animClr>
                                    <p:animClr clrSpc="hsl">
                                      <p:cBhvr>
                                        <p:cTn id="14" dur="3000" fill="hold"/>
                                        <p:tgtEl>
                                          <p:spTgt spid="2"/>
                                        </p:tgtEl>
                                        <p:attrNameLst>
                                          <p:attrName>stroke.color</p:attrName>
                                        </p:attrNameLst>
                                      </p:cBhvr>
                                      <p:by>
                                        <p:hsl h="0" s="12549" l="25098"/>
                                      </p:by>
                                    </p:animClr>
                                    <p:set>
                                      <p:cBhvr>
                                        <p:cTn id="15"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20231223_172125.mp4">
            <a:hlinkClick r:id="" action="ppaction://media"/>
          </p:cNvPr>
          <p:cNvPicPr>
            <a:picLocks noGrp="1" noRot="1" noChangeAspect="1"/>
          </p:cNvPicPr>
          <p:nvPr>
            <p:ph sz="quarter" idx="1"/>
            <a:videoFile r:link="rId1"/>
          </p:nvPr>
        </p:nvPicPr>
        <p:blipFill>
          <a:blip r:embed="rId3" cstate="print"/>
          <a:stretch>
            <a:fillRect/>
          </a:stretch>
        </p:blipFill>
        <p:spPr>
          <a:xfrm>
            <a:off x="-1235968" y="0"/>
            <a:ext cx="12192000" cy="6858000"/>
          </a:xfrm>
          <a:prstGeom prst="rect">
            <a:avLst/>
          </a:prstGeom>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20231223_172704.mp4">
            <a:hlinkClick r:id="" action="ppaction://media"/>
          </p:cNvPr>
          <p:cNvPicPr>
            <a:picLocks noGrp="1" noRot="1" noChangeAspect="1"/>
          </p:cNvPicPr>
          <p:nvPr>
            <p:ph sz="quarter" idx="1"/>
            <a:videoFile r:link="rId1"/>
          </p:nvPr>
        </p:nvPicPr>
        <p:blipFill>
          <a:blip r:embed="rId3" cstate="print"/>
          <a:stretch>
            <a:fillRect/>
          </a:stretch>
        </p:blipFill>
        <p:spPr>
          <a:xfrm>
            <a:off x="-1393848" y="0"/>
            <a:ext cx="12192000" cy="6858000"/>
          </a:xfrm>
          <a:prstGeom prst="rect">
            <a:avLst/>
          </a:prstGeom>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sz="quarter" idx="1"/>
          </p:nvPr>
        </p:nvSpPr>
        <p:spPr/>
        <p:txBody>
          <a:bodyPr>
            <a:normAutofit lnSpcReduction="10000"/>
          </a:bodyPr>
          <a:lstStyle/>
          <a:p>
            <a:pPr algn="ctr"/>
            <a:r>
              <a:rPr lang="fr-BE" sz="6600" b="1" dirty="0" smtClean="0">
                <a:solidFill>
                  <a:schemeClr val="accent6">
                    <a:lumMod val="75000"/>
                  </a:schemeClr>
                </a:solidFill>
              </a:rPr>
              <a:t>FIN.</a:t>
            </a:r>
          </a:p>
          <a:p>
            <a:pPr algn="ctr"/>
            <a:r>
              <a:rPr lang="fr-BE" sz="4000" b="1" dirty="0" smtClean="0">
                <a:solidFill>
                  <a:schemeClr val="accent6">
                    <a:lumMod val="75000"/>
                  </a:schemeClr>
                </a:solidFill>
                <a:latin typeface="Calibri"/>
                <a:cs typeface="Calibri"/>
              </a:rPr>
              <a:t>À la prochaine balade, les amis !</a:t>
            </a:r>
          </a:p>
          <a:p>
            <a:pPr algn="ctr"/>
            <a:r>
              <a:rPr lang="fr-BE" sz="4000" b="1" dirty="0" smtClean="0">
                <a:solidFill>
                  <a:schemeClr val="accent6">
                    <a:lumMod val="75000"/>
                  </a:schemeClr>
                </a:solidFill>
                <a:latin typeface="Calibri"/>
                <a:cs typeface="Calibri"/>
              </a:rPr>
              <a:t>Bonne fête de Noël, </a:t>
            </a:r>
            <a:r>
              <a:rPr lang="fr-BE" sz="4000" b="1" dirty="0" err="1" smtClean="0">
                <a:solidFill>
                  <a:schemeClr val="accent6">
                    <a:lumMod val="75000"/>
                  </a:schemeClr>
                </a:solidFill>
                <a:latin typeface="Calibri"/>
                <a:cs typeface="Calibri"/>
              </a:rPr>
              <a:t>Feliz</a:t>
            </a:r>
            <a:r>
              <a:rPr lang="fr-BE" sz="4000" b="1" dirty="0" smtClean="0">
                <a:solidFill>
                  <a:schemeClr val="accent6">
                    <a:lumMod val="75000"/>
                  </a:schemeClr>
                </a:solidFill>
                <a:latin typeface="Calibri"/>
                <a:cs typeface="Calibri"/>
              </a:rPr>
              <a:t> </a:t>
            </a:r>
            <a:r>
              <a:rPr lang="fr-BE" sz="4000" b="1" dirty="0" err="1" smtClean="0">
                <a:solidFill>
                  <a:schemeClr val="accent6">
                    <a:lumMod val="75000"/>
                  </a:schemeClr>
                </a:solidFill>
                <a:latin typeface="Calibri"/>
                <a:cs typeface="Calibri"/>
              </a:rPr>
              <a:t>Navidad</a:t>
            </a:r>
            <a:r>
              <a:rPr lang="fr-BE" sz="4000" b="1" dirty="0" smtClean="0">
                <a:solidFill>
                  <a:schemeClr val="accent6">
                    <a:lumMod val="75000"/>
                  </a:schemeClr>
                </a:solidFill>
                <a:latin typeface="Calibri"/>
                <a:cs typeface="Calibri"/>
              </a:rPr>
              <a:t>,</a:t>
            </a:r>
          </a:p>
          <a:p>
            <a:pPr algn="ctr"/>
            <a:r>
              <a:rPr lang="fr-BE" sz="4000" b="1" dirty="0" smtClean="0">
                <a:solidFill>
                  <a:schemeClr val="accent6">
                    <a:lumMod val="75000"/>
                  </a:schemeClr>
                </a:solidFill>
                <a:latin typeface="Calibri"/>
                <a:cs typeface="Calibri"/>
              </a:rPr>
              <a:t> Bon natale, </a:t>
            </a:r>
            <a:r>
              <a:rPr lang="fr-BE" sz="4000" b="1" dirty="0" err="1" smtClean="0">
                <a:solidFill>
                  <a:schemeClr val="accent6">
                    <a:lumMod val="75000"/>
                  </a:schemeClr>
                </a:solidFill>
                <a:latin typeface="Calibri"/>
                <a:cs typeface="Calibri"/>
              </a:rPr>
              <a:t>Merry</a:t>
            </a:r>
            <a:r>
              <a:rPr lang="fr-BE" sz="4000" b="1" dirty="0" smtClean="0">
                <a:solidFill>
                  <a:schemeClr val="accent6">
                    <a:lumMod val="75000"/>
                  </a:schemeClr>
                </a:solidFill>
                <a:latin typeface="Calibri"/>
                <a:cs typeface="Calibri"/>
              </a:rPr>
              <a:t> Christmas,</a:t>
            </a:r>
            <a:endParaRPr lang="el-GR" sz="4000" b="1" dirty="0" smtClean="0">
              <a:solidFill>
                <a:schemeClr val="accent6">
                  <a:lumMod val="75000"/>
                </a:schemeClr>
              </a:solidFill>
              <a:latin typeface="Calibri"/>
              <a:cs typeface="Calibri"/>
            </a:endParaRPr>
          </a:p>
          <a:p>
            <a:pPr algn="ctr"/>
            <a:r>
              <a:rPr lang="fr-BE" sz="4000" b="1" dirty="0" smtClean="0">
                <a:solidFill>
                  <a:schemeClr val="accent6">
                    <a:lumMod val="75000"/>
                  </a:schemeClr>
                </a:solidFill>
                <a:latin typeface="Calibri"/>
                <a:cs typeface="Calibri"/>
              </a:rPr>
              <a:t> </a:t>
            </a:r>
            <a:r>
              <a:rPr lang="fr-BE" sz="4000" b="1" dirty="0" err="1" smtClean="0">
                <a:solidFill>
                  <a:schemeClr val="accent6">
                    <a:lumMod val="75000"/>
                  </a:schemeClr>
                </a:solidFill>
                <a:latin typeface="Calibri"/>
                <a:cs typeface="Calibri"/>
              </a:rPr>
              <a:t>Gelukkig</a:t>
            </a:r>
            <a:r>
              <a:rPr lang="fr-BE" sz="4000" b="1" dirty="0" smtClean="0">
                <a:solidFill>
                  <a:schemeClr val="accent6">
                    <a:lumMod val="75000"/>
                  </a:schemeClr>
                </a:solidFill>
                <a:latin typeface="Calibri"/>
                <a:cs typeface="Calibri"/>
              </a:rPr>
              <a:t> </a:t>
            </a:r>
            <a:r>
              <a:rPr lang="fr-BE" sz="4000" b="1" dirty="0" err="1" smtClean="0">
                <a:solidFill>
                  <a:schemeClr val="accent6">
                    <a:lumMod val="75000"/>
                  </a:schemeClr>
                </a:solidFill>
                <a:latin typeface="Calibri"/>
                <a:cs typeface="Calibri"/>
              </a:rPr>
              <a:t>Kerstfeest</a:t>
            </a:r>
            <a:r>
              <a:rPr lang="fr-BE" sz="4000" b="1" dirty="0" smtClean="0">
                <a:solidFill>
                  <a:schemeClr val="accent6">
                    <a:lumMod val="75000"/>
                  </a:schemeClr>
                </a:solidFill>
                <a:latin typeface="Calibri"/>
                <a:cs typeface="Calibri"/>
              </a:rPr>
              <a:t>, </a:t>
            </a:r>
            <a:r>
              <a:rPr lang="fr-BE" sz="4000" b="1" dirty="0" err="1" smtClean="0">
                <a:solidFill>
                  <a:schemeClr val="accent6">
                    <a:lumMod val="75000"/>
                  </a:schemeClr>
                </a:solidFill>
                <a:latin typeface="Calibri"/>
                <a:cs typeface="Calibri"/>
              </a:rPr>
              <a:t>Noëli</a:t>
            </a:r>
            <a:r>
              <a:rPr lang="fr-BE" sz="4000" b="1" dirty="0" smtClean="0">
                <a:solidFill>
                  <a:schemeClr val="accent6">
                    <a:lumMod val="75000"/>
                  </a:schemeClr>
                </a:solidFill>
                <a:latin typeface="Calibri"/>
                <a:cs typeface="Calibri"/>
              </a:rPr>
              <a:t> </a:t>
            </a:r>
            <a:r>
              <a:rPr lang="fr-BE" sz="4000" b="1" dirty="0" err="1" smtClean="0">
                <a:solidFill>
                  <a:schemeClr val="accent6">
                    <a:lumMod val="75000"/>
                  </a:schemeClr>
                </a:solidFill>
                <a:latin typeface="Calibri"/>
                <a:cs typeface="Calibri"/>
              </a:rPr>
              <a:t>ndjema</a:t>
            </a:r>
            <a:r>
              <a:rPr lang="fr-BE" sz="4000" b="1" dirty="0" smtClean="0">
                <a:solidFill>
                  <a:schemeClr val="accent6">
                    <a:lumMod val="75000"/>
                  </a:schemeClr>
                </a:solidFill>
                <a:latin typeface="Calibri"/>
                <a:cs typeface="Calibri"/>
              </a:rPr>
              <a:t>.</a:t>
            </a:r>
          </a:p>
          <a:p>
            <a:pPr algn="ctr"/>
            <a:r>
              <a:rPr lang="el-GR" sz="4000" b="1" dirty="0" smtClean="0">
                <a:solidFill>
                  <a:schemeClr val="accent6">
                    <a:lumMod val="75000"/>
                  </a:schemeClr>
                </a:solidFill>
                <a:latin typeface="Calibri"/>
                <a:cs typeface="Calibri"/>
              </a:rPr>
              <a:t>Καλά Χριστούγεννα</a:t>
            </a:r>
            <a:r>
              <a:rPr lang="el-GR" sz="4000" b="1" dirty="0" smtClean="0">
                <a:solidFill>
                  <a:schemeClr val="accent6">
                    <a:lumMod val="75000"/>
                  </a:schemeClr>
                </a:solidFill>
                <a:latin typeface="Calibri"/>
                <a:cs typeface="Calibri"/>
              </a:rPr>
              <a:t>.</a:t>
            </a:r>
            <a:endParaRPr lang="fr-BE" sz="4000" b="1" dirty="0" smtClean="0">
              <a:solidFill>
                <a:schemeClr val="accent6">
                  <a:lumMod val="75000"/>
                </a:schemeClr>
              </a:solidFill>
              <a:latin typeface="Calibri"/>
              <a:cs typeface="Calibri"/>
            </a:endParaRPr>
          </a:p>
        </p:txBody>
      </p:sp>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41536.jpg"/>
          <p:cNvPicPr>
            <a:picLocks noGrp="1" noChangeAspect="1"/>
          </p:cNvPicPr>
          <p:nvPr>
            <p:ph sz="quarter" idx="1"/>
          </p:nvPr>
        </p:nvPicPr>
        <p:blipFill>
          <a:blip r:embed="rId2" cstate="print"/>
          <a:stretch>
            <a:fillRect/>
          </a:stretch>
        </p:blipFill>
        <p:spPr>
          <a:xfrm>
            <a:off x="683568" y="1844824"/>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41542.jpg"/>
          <p:cNvPicPr>
            <a:picLocks noGrp="1" noChangeAspect="1"/>
          </p:cNvPicPr>
          <p:nvPr>
            <p:ph sz="quarter" idx="1"/>
          </p:nvPr>
        </p:nvPicPr>
        <p:blipFill>
          <a:blip r:embed="rId2" cstate="print"/>
          <a:stretch>
            <a:fillRect/>
          </a:stretch>
        </p:blipFill>
        <p:spPr>
          <a:xfrm>
            <a:off x="755576" y="1916832"/>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b="1" dirty="0" smtClean="0">
                <a:solidFill>
                  <a:schemeClr val="accent6">
                    <a:lumMod val="75000"/>
                  </a:schemeClr>
                </a:solidFill>
                <a:latin typeface="Calibri"/>
                <a:cs typeface="Calibri"/>
              </a:rPr>
              <a:t>À nous les grands espaces !</a:t>
            </a:r>
            <a:endParaRPr lang="fr-BE" b="1" dirty="0">
              <a:solidFill>
                <a:schemeClr val="accent6">
                  <a:lumMod val="75000"/>
                </a:schemeClr>
              </a:solidFill>
            </a:endParaRPr>
          </a:p>
        </p:txBody>
      </p:sp>
      <p:pic>
        <p:nvPicPr>
          <p:cNvPr id="4" name="Espace réservé du contenu 3" descr="20231223_141719.jpg"/>
          <p:cNvPicPr>
            <a:picLocks noGrp="1" noChangeAspect="1"/>
          </p:cNvPicPr>
          <p:nvPr>
            <p:ph sz="quarter" idx="1"/>
          </p:nvPr>
        </p:nvPicPr>
        <p:blipFill>
          <a:blip r:embed="rId2" cstate="print"/>
          <a:stretch>
            <a:fillRect/>
          </a:stretch>
        </p:blipFill>
        <p:spPr>
          <a:xfrm>
            <a:off x="683568" y="1844824"/>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b="1" dirty="0" smtClean="0">
                <a:solidFill>
                  <a:schemeClr val="accent6">
                    <a:lumMod val="75000"/>
                  </a:schemeClr>
                </a:solidFill>
              </a:rPr>
              <a:t>Courbons gaiement l’échine !</a:t>
            </a:r>
            <a:endParaRPr lang="fr-BE" b="1" dirty="0">
              <a:solidFill>
                <a:schemeClr val="accent6">
                  <a:lumMod val="75000"/>
                </a:schemeClr>
              </a:solidFill>
            </a:endParaRPr>
          </a:p>
        </p:txBody>
      </p:sp>
      <p:pic>
        <p:nvPicPr>
          <p:cNvPr id="4" name="Espace réservé du contenu 3" descr="20231223_142753.jpg"/>
          <p:cNvPicPr>
            <a:picLocks noGrp="1" noChangeAspect="1"/>
          </p:cNvPicPr>
          <p:nvPr>
            <p:ph sz="quarter" idx="1"/>
          </p:nvPr>
        </p:nvPicPr>
        <p:blipFill>
          <a:blip r:embed="rId2" cstate="print"/>
          <a:stretch>
            <a:fillRect/>
          </a:stretch>
        </p:blipFill>
        <p:spPr>
          <a:xfrm>
            <a:off x="683568" y="1772816"/>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8964488" cy="990600"/>
          </a:xfrm>
        </p:spPr>
        <p:txBody>
          <a:bodyPr>
            <a:normAutofit fontScale="90000"/>
          </a:bodyPr>
          <a:lstStyle/>
          <a:p>
            <a:r>
              <a:rPr lang="fr-BE" b="1" dirty="0" err="1" smtClean="0">
                <a:solidFill>
                  <a:schemeClr val="accent6">
                    <a:lumMod val="75000"/>
                  </a:schemeClr>
                </a:solidFill>
              </a:rPr>
              <a:t>Wouaw</a:t>
            </a:r>
            <a:r>
              <a:rPr lang="fr-BE" b="1" dirty="0" smtClean="0">
                <a:solidFill>
                  <a:schemeClr val="accent6">
                    <a:lumMod val="75000"/>
                  </a:schemeClr>
                </a:solidFill>
              </a:rPr>
              <a:t> ! Quel superbe abri pour pic-</a:t>
            </a:r>
            <a:r>
              <a:rPr lang="fr-BE" b="1" dirty="0" err="1" smtClean="0">
                <a:solidFill>
                  <a:schemeClr val="accent6">
                    <a:lumMod val="75000"/>
                  </a:schemeClr>
                </a:solidFill>
              </a:rPr>
              <a:t>nic</a:t>
            </a:r>
            <a:r>
              <a:rPr lang="fr-BE" b="1" dirty="0" smtClean="0">
                <a:solidFill>
                  <a:schemeClr val="accent6">
                    <a:lumMod val="75000"/>
                  </a:schemeClr>
                </a:solidFill>
              </a:rPr>
              <a:t> !</a:t>
            </a:r>
            <a:endParaRPr lang="fr-BE" b="1" dirty="0">
              <a:solidFill>
                <a:schemeClr val="accent6">
                  <a:lumMod val="75000"/>
                </a:schemeClr>
              </a:solidFill>
            </a:endParaRPr>
          </a:p>
        </p:txBody>
      </p:sp>
      <p:pic>
        <p:nvPicPr>
          <p:cNvPr id="4" name="Espace réservé du contenu 3" descr="20231223_145700.jpg"/>
          <p:cNvPicPr>
            <a:picLocks noGrp="1" noChangeAspect="1"/>
          </p:cNvPicPr>
          <p:nvPr>
            <p:ph sz="quarter" idx="1"/>
          </p:nvPr>
        </p:nvPicPr>
        <p:blipFill>
          <a:blip r:embed="rId2" cstate="print"/>
          <a:stretch>
            <a:fillRect/>
          </a:stretch>
        </p:blipFill>
        <p:spPr>
          <a:xfrm>
            <a:off x="683568" y="1844824"/>
            <a:ext cx="798332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Espace réservé du contenu 3" descr="20231223_145733.jpg"/>
          <p:cNvPicPr>
            <a:picLocks noGrp="1" noChangeAspect="1"/>
          </p:cNvPicPr>
          <p:nvPr>
            <p:ph sz="quarter" idx="1"/>
          </p:nvPr>
        </p:nvPicPr>
        <p:blipFill>
          <a:blip r:embed="rId2" cstate="print"/>
          <a:stretch>
            <a:fillRect/>
          </a:stretch>
        </p:blipFill>
        <p:spPr>
          <a:xfrm>
            <a:off x="683568" y="1988840"/>
            <a:ext cx="7985435" cy="4495800"/>
          </a:xfrm>
          <a:ln w="76200">
            <a:solidFill>
              <a:schemeClr val="accent6">
                <a:lumMod val="75000"/>
              </a:schemeClr>
            </a:solidFill>
          </a:ln>
        </p:spPr>
      </p:pic>
    </p:spTree>
  </p:cSld>
  <p:clrMapOvr>
    <a:masterClrMapping/>
  </p:clrMapOvr>
  <p:transition spd="slow" advClick="0" advTm="6000">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édi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é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é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271</TotalTime>
  <Words>277</Words>
  <Application>Microsoft Office PowerPoint</Application>
  <PresentationFormat>Affichage à l'écran (4:3)</PresentationFormat>
  <Paragraphs>36</Paragraphs>
  <Slides>37</Slides>
  <Notes>0</Notes>
  <HiddenSlides>0</HiddenSlides>
  <MMClips>2</MMClips>
  <ScaleCrop>false</ScaleCrop>
  <HeadingPairs>
    <vt:vector size="4" baseType="variant">
      <vt:variant>
        <vt:lpstr>Thème</vt:lpstr>
      </vt:variant>
      <vt:variant>
        <vt:i4>1</vt:i4>
      </vt:variant>
      <vt:variant>
        <vt:lpstr>Titres des diapositives</vt:lpstr>
      </vt:variant>
      <vt:variant>
        <vt:i4>37</vt:i4>
      </vt:variant>
    </vt:vector>
  </HeadingPairs>
  <TitlesOfParts>
    <vt:vector size="38" baseType="lpstr">
      <vt:lpstr>Médian</vt:lpstr>
      <vt:lpstr>………….?</vt:lpstr>
      <vt:lpstr>L’avant-dernière balade de cette année se passe à FORÊT-VILLAGE.</vt:lpstr>
      <vt:lpstr>11 enthousiastes se pressent au départ de la place de l’église.</vt:lpstr>
      <vt:lpstr>Diapositive 4</vt:lpstr>
      <vt:lpstr>Diapositive 5</vt:lpstr>
      <vt:lpstr>À nous les grands espaces !</vt:lpstr>
      <vt:lpstr>Courbons gaiement l’échine !</vt:lpstr>
      <vt:lpstr>Wouaw ! Quel superbe abri pour pic-nic !</vt:lpstr>
      <vt:lpstr>Diapositive 9</vt:lpstr>
      <vt:lpstr>Diapositive 10</vt:lpstr>
      <vt:lpstr>« LA » ferme parfaite !</vt:lpstr>
      <vt:lpstr>Diapositive 12</vt:lpstr>
      <vt:lpstr>Diapositive 13</vt:lpstr>
      <vt:lpstr>Diapositive 14</vt:lpstr>
      <vt:lpstr>Diapositive 15</vt:lpstr>
      <vt:lpstr>Diapositive 16</vt:lpstr>
      <vt:lpstr>Pas si vite, les Marcheurs !</vt:lpstr>
      <vt:lpstr>Diapositive 18</vt:lpstr>
      <vt:lpstr>Vers 16h, le ciel s’éclaircit, et le soleil darde sur nous ses rayons de feu. !</vt:lpstr>
      <vt:lpstr>La campagne s’illumine un moment…</vt:lpstr>
      <vt:lpstr>Diapositive 21</vt:lpstr>
      <vt:lpstr>Diapositive 22</vt:lpstr>
      <vt:lpstr>Narcisse ? Mais non ! Notre Président !</vt:lpstr>
      <vt:lpstr>Sur la place, une su-per-be église romane du XIème siècle, dédiée à Ste Catherine.   !</vt:lpstr>
      <vt:lpstr>La tour latérale massive fortifiée, donne à l’édifice une idée de solidité.</vt:lpstr>
      <vt:lpstr>Le chœur date de 1684.</vt:lpstr>
      <vt:lpstr>Les peintures murales représentent le martyre de Sainte Barbe.</vt:lpstr>
      <vt:lpstr>Sainte Barbe ou Barbara, fut martyrisée et décapitée par son père en l’an +235.</vt:lpstr>
      <vt:lpstr>Diapositive 29</vt:lpstr>
      <vt:lpstr>Christ en bois polychrome du XIVème.</vt:lpstr>
      <vt:lpstr>Crèche moderne = abri pour s.d.f.</vt:lpstr>
      <vt:lpstr>Jolie illumination sur la place.</vt:lpstr>
      <vt:lpstr>Et voici le tracé et le dénivelé que Marc nous fournit :</vt:lpstr>
      <vt:lpstr>Anne nous invite au verre de l’amitié au Rocker Café, rue Trou Lina ! (si, si…!)</vt:lpstr>
      <vt:lpstr>Diapositive 35</vt:lpstr>
      <vt:lpstr>Diapositive 36</vt:lpstr>
      <vt:lpstr>Diapositive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L’avant dernière balade de cette année se passe à FORÊT-TROOZ.</dc:title>
  <dc:creator>DANIEL</dc:creator>
  <cp:lastModifiedBy>DANIEL</cp:lastModifiedBy>
  <cp:revision>29</cp:revision>
  <dcterms:created xsi:type="dcterms:W3CDTF">2023-12-24T15:27:04Z</dcterms:created>
  <dcterms:modified xsi:type="dcterms:W3CDTF">2023-12-25T15:05:26Z</dcterms:modified>
</cp:coreProperties>
</file>