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5" r:id="rId6"/>
    <p:sldId id="264" r:id="rId7"/>
    <p:sldId id="263" r:id="rId8"/>
    <p:sldId id="262" r:id="rId9"/>
    <p:sldId id="259" r:id="rId10"/>
    <p:sldId id="261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3" r:id="rId19"/>
    <p:sldId id="275" r:id="rId20"/>
    <p:sldId id="276" r:id="rId21"/>
    <p:sldId id="277" r:id="rId22"/>
    <p:sldId id="278" r:id="rId23"/>
    <p:sldId id="280" r:id="rId24"/>
    <p:sldId id="281" r:id="rId25"/>
    <p:sldId id="279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56C0-B905-4DC5-8E6B-3C4942A4F86D}" type="datetimeFigureOut">
              <a:rPr lang="fr-BE" smtClean="0"/>
              <a:pPr/>
              <a:t>06-11-23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591E-6BFB-481D-8B01-51A6048B68A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56C0-B905-4DC5-8E6B-3C4942A4F86D}" type="datetimeFigureOut">
              <a:rPr lang="fr-BE" smtClean="0"/>
              <a:pPr/>
              <a:t>06-11-23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591E-6BFB-481D-8B01-51A6048B68A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56C0-B905-4DC5-8E6B-3C4942A4F86D}" type="datetimeFigureOut">
              <a:rPr lang="fr-BE" smtClean="0"/>
              <a:pPr/>
              <a:t>06-11-23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591E-6BFB-481D-8B01-51A6048B68A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56C0-B905-4DC5-8E6B-3C4942A4F86D}" type="datetimeFigureOut">
              <a:rPr lang="fr-BE" smtClean="0"/>
              <a:pPr/>
              <a:t>06-11-23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591E-6BFB-481D-8B01-51A6048B68A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56C0-B905-4DC5-8E6B-3C4942A4F86D}" type="datetimeFigureOut">
              <a:rPr lang="fr-BE" smtClean="0"/>
              <a:pPr/>
              <a:t>06-11-23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591E-6BFB-481D-8B01-51A6048B68A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56C0-B905-4DC5-8E6B-3C4942A4F86D}" type="datetimeFigureOut">
              <a:rPr lang="fr-BE" smtClean="0"/>
              <a:pPr/>
              <a:t>06-11-23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591E-6BFB-481D-8B01-51A6048B68A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56C0-B905-4DC5-8E6B-3C4942A4F86D}" type="datetimeFigureOut">
              <a:rPr lang="fr-BE" smtClean="0"/>
              <a:pPr/>
              <a:t>06-11-23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591E-6BFB-481D-8B01-51A6048B68A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56C0-B905-4DC5-8E6B-3C4942A4F86D}" type="datetimeFigureOut">
              <a:rPr lang="fr-BE" smtClean="0"/>
              <a:pPr/>
              <a:t>06-11-23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591E-6BFB-481D-8B01-51A6048B68A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56C0-B905-4DC5-8E6B-3C4942A4F86D}" type="datetimeFigureOut">
              <a:rPr lang="fr-BE" smtClean="0"/>
              <a:pPr/>
              <a:t>06-11-23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591E-6BFB-481D-8B01-51A6048B68A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56C0-B905-4DC5-8E6B-3C4942A4F86D}" type="datetimeFigureOut">
              <a:rPr lang="fr-BE" smtClean="0"/>
              <a:pPr/>
              <a:t>06-11-23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591E-6BFB-481D-8B01-51A6048B68A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956C0-B905-4DC5-8E6B-3C4942A4F86D}" type="datetimeFigureOut">
              <a:rPr lang="fr-BE" smtClean="0"/>
              <a:pPr/>
              <a:t>06-11-23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C591E-6BFB-481D-8B01-51A6048B68A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Click="0" advTm="7000">
    <p:wipe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956C0-B905-4DC5-8E6B-3C4942A4F86D}" type="datetimeFigureOut">
              <a:rPr lang="fr-BE" smtClean="0"/>
              <a:pPr/>
              <a:t>06-11-23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C591E-6BFB-481D-8B01-51A6048B68A5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7000">
    <p:wipe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DANIEL\Music\Mozart\Mozart%20Conc%20viol&amp;orch%20n&#176;5.wav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26876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4 Novembre 2023</a:t>
            </a:r>
            <a:r>
              <a:rPr lang="fr-BE" b="1" dirty="0" smtClean="0"/>
              <a:t>.</a:t>
            </a:r>
            <a:br>
              <a:rPr lang="fr-BE" b="1" dirty="0" smtClean="0"/>
            </a:br>
            <a:r>
              <a:rPr lang="fr-BE" b="1" dirty="0" smtClean="0"/>
              <a:t>Balade à AYWAILLE.</a:t>
            </a:r>
            <a:r>
              <a:rPr lang="fr-BE" b="1" dirty="0" smtClean="0"/>
              <a:t/>
            </a:r>
            <a:br>
              <a:rPr lang="fr-BE" b="1" dirty="0" smtClean="0"/>
            </a:br>
            <a:r>
              <a:rPr lang="fr-BE" b="1" dirty="0" smtClean="0"/>
              <a:t>Journée pluvieuse. Les médias ont même annoncé de la tempête…</a:t>
            </a:r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3573016"/>
            <a:ext cx="6400800" cy="1752600"/>
          </a:xfrm>
        </p:spPr>
        <p:txBody>
          <a:bodyPr>
            <a:noAutofit/>
          </a:bodyPr>
          <a:lstStyle/>
          <a:p>
            <a:r>
              <a:rPr lang="fr-BE" sz="4000" b="1" dirty="0" smtClean="0">
                <a:solidFill>
                  <a:schemeClr val="tx1"/>
                </a:solidFill>
              </a:rPr>
              <a:t>Mais dans les vallées, il n’y aura ni vent, ni pluie, et parfois, même un peu de soleil.</a:t>
            </a:r>
            <a:endParaRPr lang="fr-BE" sz="4000" b="1" dirty="0">
              <a:solidFill>
                <a:schemeClr val="tx1"/>
              </a:solidFill>
            </a:endParaRPr>
          </a:p>
        </p:txBody>
      </p:sp>
      <p:pic>
        <p:nvPicPr>
          <p:cNvPr id="5" name="Mozart Conc viol&amp;orch n°5.wav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6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>
                <p:cTn id="2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1104_1502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956" y="1196752"/>
            <a:ext cx="8753301" cy="4929411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5" name="Espace réservé du contenu 4" descr="20231104_1558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0918" t="10868" r="20305" b="26638"/>
          <a:stretch>
            <a:fillRect/>
          </a:stretch>
        </p:blipFill>
        <p:spPr>
          <a:xfrm>
            <a:off x="539552" y="332656"/>
            <a:ext cx="3663016" cy="1872208"/>
          </a:xfrm>
          <a:ln w="57150">
            <a:solidFill>
              <a:srgbClr val="FF0000"/>
            </a:solidFill>
          </a:ln>
        </p:spPr>
      </p:pic>
      <p:pic>
        <p:nvPicPr>
          <p:cNvPr id="6" name="Espace réservé du contenu 5" descr="20231104_1513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051720" y="2564904"/>
            <a:ext cx="6649068" cy="3744415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smtClean="0"/>
              <a:t>Aywaille vue d’en haut.</a:t>
            </a:r>
            <a:endParaRPr lang="fr-BE" b="1" dirty="0"/>
          </a:p>
        </p:txBody>
      </p:sp>
      <p:pic>
        <p:nvPicPr>
          <p:cNvPr id="4" name="Espace réservé du contenu 3" descr="20231104_1513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7748" y="1600200"/>
            <a:ext cx="8048504" cy="4525963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04_1514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433" t="19724" r="28497" b="21409"/>
          <a:stretch>
            <a:fillRect/>
          </a:stretch>
        </p:blipFill>
        <p:spPr>
          <a:xfrm>
            <a:off x="420835" y="1230861"/>
            <a:ext cx="8267297" cy="5366491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04_1552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225" t="24497" r="24913" b="26182"/>
          <a:stretch>
            <a:fillRect/>
          </a:stretch>
        </p:blipFill>
        <p:spPr>
          <a:xfrm>
            <a:off x="146992" y="1196752"/>
            <a:ext cx="8633992" cy="5256584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b="1" dirty="0" smtClean="0"/>
              <a:t>…une éclaircie….!</a:t>
            </a:r>
            <a:endParaRPr lang="fr-BE" sz="4000" b="1" dirty="0"/>
          </a:p>
        </p:txBody>
      </p:sp>
      <p:pic>
        <p:nvPicPr>
          <p:cNvPr id="4" name="Espace réservé du contenu 3" descr="20231104_15544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556" y="1600200"/>
            <a:ext cx="8234258" cy="4637112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1104_161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556" y="1600200"/>
            <a:ext cx="8036887" cy="4525963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Redescente vers l’Amblève, que nous longeons à partir de la brasserie </a:t>
            </a:r>
            <a:r>
              <a:rPr lang="fr-BE" b="1" dirty="0" err="1" smtClean="0"/>
              <a:t>Elfique</a:t>
            </a:r>
            <a:r>
              <a:rPr lang="fr-BE" b="1" dirty="0" smtClean="0"/>
              <a:t>.</a:t>
            </a:r>
            <a:endParaRPr lang="fr-BE" b="1" dirty="0"/>
          </a:p>
        </p:txBody>
      </p:sp>
      <p:pic>
        <p:nvPicPr>
          <p:cNvPr id="4" name="Espace réservé du contenu 3" descr="20231104_1641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8420487" cy="4741987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4032448" cy="5602634"/>
          </a:xfrm>
        </p:spPr>
        <p:txBody>
          <a:bodyPr>
            <a:normAutofit/>
          </a:bodyPr>
          <a:lstStyle/>
          <a:p>
            <a:r>
              <a:rPr lang="fr-BE" sz="4000" b="1" dirty="0" smtClean="0"/>
              <a:t>Superbe </a:t>
            </a:r>
            <a:r>
              <a:rPr lang="fr-BE" sz="4000" b="1" dirty="0" err="1" smtClean="0"/>
              <a:t>potalle</a:t>
            </a:r>
            <a:r>
              <a:rPr lang="fr-BE" sz="4000" b="1" dirty="0" smtClean="0"/>
              <a:t>, découverte au détour d’un chemin.</a:t>
            </a:r>
            <a:endParaRPr lang="fr-BE" sz="4000" b="1" dirty="0"/>
          </a:p>
        </p:txBody>
      </p:sp>
      <p:pic>
        <p:nvPicPr>
          <p:cNvPr id="4" name="Espace réservé du contenu 3" descr="20231104_1629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750830" y="1657882"/>
            <a:ext cx="6396840" cy="3602372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04_1648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96752"/>
            <a:ext cx="8753302" cy="4929411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BE" b="1" dirty="0" smtClean="0"/>
              <a:t>Janine nous </a:t>
            </a:r>
            <a:r>
              <a:rPr lang="fr-BE" b="1" dirty="0" smtClean="0"/>
              <a:t>guide</a:t>
            </a:r>
            <a:r>
              <a:rPr lang="fr-BE" b="1" dirty="0" smtClean="0"/>
              <a:t> </a:t>
            </a:r>
            <a:r>
              <a:rPr lang="fr-BE" b="1" dirty="0" smtClean="0"/>
              <a:t>sur un chemin original, suivie de Dany, Michel, Marie-Christine, Gaby, Jeanine, Christiane et son chien, Georges, Joseph, et Léonidas.</a:t>
            </a:r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1520" y="3886200"/>
            <a:ext cx="8496944" cy="1752600"/>
          </a:xfrm>
        </p:spPr>
        <p:txBody>
          <a:bodyPr>
            <a:noAutofit/>
          </a:bodyPr>
          <a:lstStyle/>
          <a:p>
            <a:r>
              <a:rPr lang="fr-BE" sz="4000" b="1" dirty="0" smtClean="0"/>
              <a:t>Auparavant, sur le même parking, rencontre fortuite avec d’anciens membres : Christiane, Guy et Céline, Jeanine et Edmond, Marie-Noëlle…</a:t>
            </a:r>
            <a:endParaRPr lang="fr-BE" sz="4000" b="1" dirty="0"/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1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2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29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  <p:bldP spid="3" grpId="2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Les Bernaches se préparent à passer la nuit sur la berge.</a:t>
            </a:r>
            <a:endParaRPr lang="fr-BE" b="1" dirty="0"/>
          </a:p>
        </p:txBody>
      </p:sp>
      <p:pic>
        <p:nvPicPr>
          <p:cNvPr id="4" name="Espace réservé du contenu 3" descr="20231104_1654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265" t="9546" r="17666" b="10904"/>
          <a:stretch>
            <a:fillRect/>
          </a:stretch>
        </p:blipFill>
        <p:spPr>
          <a:xfrm>
            <a:off x="309125" y="1603385"/>
            <a:ext cx="8367331" cy="4921959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smtClean="0"/>
              <a:t>Bientôt, les voitures au parking.</a:t>
            </a:r>
            <a:endParaRPr lang="fr-BE" b="1" dirty="0"/>
          </a:p>
        </p:txBody>
      </p:sp>
      <p:pic>
        <p:nvPicPr>
          <p:cNvPr id="4" name="Espace réservé du contenu 3" descr="20231104_1654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8694939" cy="4896544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fr-BE" sz="4000" b="1" dirty="0" smtClean="0"/>
              <a:t>Merci, Janine, pour cette belle balade, pilotée presque toujours au sec, alors que les prévisions météorologiques annonçaient du temps catastrophique </a:t>
            </a:r>
            <a:r>
              <a:rPr lang="fr-BE" sz="4000" b="1" dirty="0" smtClean="0"/>
              <a:t>!</a:t>
            </a:r>
            <a:endParaRPr lang="fr-BE" sz="4000" b="1" dirty="0" smtClean="0"/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fr-BE" sz="4000" b="1" dirty="0" smtClean="0">
              <a:latin typeface="Calibri"/>
              <a:cs typeface="Calibri"/>
            </a:endParaRPr>
          </a:p>
          <a:p>
            <a:pPr algn="ctr"/>
            <a:endParaRPr lang="fr-BE" sz="4000" b="1" dirty="0" smtClean="0">
              <a:latin typeface="Calibri"/>
              <a:cs typeface="Calibri"/>
            </a:endParaRPr>
          </a:p>
          <a:p>
            <a:pPr algn="ctr">
              <a:buNone/>
            </a:pPr>
            <a:r>
              <a:rPr lang="fr-BE" sz="4000" b="1" dirty="0" smtClean="0">
                <a:latin typeface="Calibri"/>
                <a:cs typeface="Calibri"/>
              </a:rPr>
              <a:t>À </a:t>
            </a:r>
            <a:r>
              <a:rPr lang="fr-BE" sz="4000" b="1" dirty="0" smtClean="0">
                <a:latin typeface="Calibri"/>
                <a:cs typeface="Calibri"/>
              </a:rPr>
              <a:t>la prochaine, les amis…</a:t>
            </a:r>
            <a:endParaRPr lang="fr-BE" sz="4000" b="1" dirty="0"/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fr-BE" sz="4000" b="1" dirty="0" smtClean="0">
              <a:latin typeface="Calibri"/>
              <a:cs typeface="Calibri"/>
            </a:endParaRPr>
          </a:p>
          <a:p>
            <a:pPr algn="ctr">
              <a:buNone/>
            </a:pPr>
            <a:r>
              <a:rPr lang="fr-BE" sz="4000" b="1" dirty="0" smtClean="0">
                <a:latin typeface="Calibri"/>
                <a:cs typeface="Calibri"/>
              </a:rPr>
              <a:t>Musique : Mozart, Concerto pour Violon et Orchestre N° 5.</a:t>
            </a:r>
            <a:endParaRPr lang="fr-BE" sz="4000" b="1" dirty="0"/>
          </a:p>
        </p:txBody>
      </p:sp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2" name="Espace réservé du contenu 11" descr="20231106_170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776236" y="-171400"/>
            <a:ext cx="12612931" cy="7094774"/>
          </a:xfrm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04_1359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8568952" cy="5157193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1104_1414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124744"/>
            <a:ext cx="8424937" cy="4929411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1104_1414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7824" y="1268760"/>
            <a:ext cx="8625434" cy="4857403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1104_1416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956" y="1124744"/>
            <a:ext cx="8881168" cy="5001419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1104_1417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956" y="1196752"/>
            <a:ext cx="8753301" cy="4929411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6" name="Espace réservé du contenu 5" descr="20231104_1435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956" y="1124744"/>
            <a:ext cx="8881168" cy="5001419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3538736" cy="5170586"/>
          </a:xfrm>
        </p:spPr>
        <p:txBody>
          <a:bodyPr>
            <a:normAutofit/>
          </a:bodyPr>
          <a:lstStyle/>
          <a:p>
            <a:r>
              <a:rPr lang="fr-BE" b="1" dirty="0" smtClean="0">
                <a:solidFill>
                  <a:srgbClr val="FF0000"/>
                </a:solidFill>
              </a:rPr>
              <a:t/>
            </a:r>
            <a:br>
              <a:rPr lang="fr-BE" b="1" dirty="0" smtClean="0">
                <a:solidFill>
                  <a:srgbClr val="FF0000"/>
                </a:solidFill>
              </a:rPr>
            </a:br>
            <a:r>
              <a:rPr lang="fr-BE" b="1" dirty="0" smtClean="0"/>
              <a:t>Joseph, expert en champignons, nous montre le résultat de sa cueillette..</a:t>
            </a:r>
            <a:endParaRPr lang="fr-BE" b="1" dirty="0"/>
          </a:p>
        </p:txBody>
      </p:sp>
      <p:pic>
        <p:nvPicPr>
          <p:cNvPr id="6" name="Espace réservé du contenu 5" descr="20231104_1502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840472" y="1640247"/>
            <a:ext cx="6316107" cy="3556908"/>
          </a:xfrm>
          <a:ln w="57150">
            <a:solidFill>
              <a:srgbClr val="FF0000"/>
            </a:solidFill>
          </a:ln>
        </p:spPr>
      </p:pic>
    </p:spTree>
  </p:cSld>
  <p:clrMapOvr>
    <a:masterClrMapping/>
  </p:clrMapOvr>
  <p:transition spd="slow" advClick="0" advTm="700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Personnalisé 1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00B0F0"/>
      </a:hlink>
      <a:folHlink>
        <a:srgbClr val="C2A8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180</Words>
  <Application>Microsoft Office PowerPoint</Application>
  <PresentationFormat>Affichage à l'écran (4:3)</PresentationFormat>
  <Paragraphs>17</Paragraphs>
  <Slides>25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26" baseType="lpstr">
      <vt:lpstr>Thème Office</vt:lpstr>
      <vt:lpstr>4 Novembre 2023. Balade à AYWAILLE. Journée pluvieuse. Les médias ont même annoncé de la tempête… </vt:lpstr>
      <vt:lpstr>Janine nous guide sur un chemin original, suivie de Dany, Michel, Marie-Christine, Gaby, Jeanine, Christiane et son chien, Georges, Joseph, et Léonidas. </vt:lpstr>
      <vt:lpstr>Diapositive 3</vt:lpstr>
      <vt:lpstr>Diapositive 4</vt:lpstr>
      <vt:lpstr>Diapositive 5</vt:lpstr>
      <vt:lpstr>Diapositive 6</vt:lpstr>
      <vt:lpstr>Diapositive 7</vt:lpstr>
      <vt:lpstr>Diapositive 8</vt:lpstr>
      <vt:lpstr> Joseph, expert en champignons, nous montre le résultat de sa cueillette..</vt:lpstr>
      <vt:lpstr>Diapositive 10</vt:lpstr>
      <vt:lpstr>Diapositive 11</vt:lpstr>
      <vt:lpstr>Aywaille vue d’en haut.</vt:lpstr>
      <vt:lpstr>Diapositive 13</vt:lpstr>
      <vt:lpstr>Diapositive 14</vt:lpstr>
      <vt:lpstr>…une éclaircie….!</vt:lpstr>
      <vt:lpstr>Diapositive 16</vt:lpstr>
      <vt:lpstr>Redescente vers l’Amblève, que nous longeons à partir de la brasserie Elfique.</vt:lpstr>
      <vt:lpstr>Superbe potalle, découverte au détour d’un chemin.</vt:lpstr>
      <vt:lpstr>Diapositive 19</vt:lpstr>
      <vt:lpstr>Les Bernaches se préparent à passer la nuit sur la berge.</vt:lpstr>
      <vt:lpstr>Bientôt, les voitures au parking.</vt:lpstr>
      <vt:lpstr>Diapositive 22</vt:lpstr>
      <vt:lpstr>Diapositive 23</vt:lpstr>
      <vt:lpstr>Diapositive 24</vt:lpstr>
      <vt:lpstr>Diapositive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DANIEL</dc:creator>
  <cp:lastModifiedBy>DANIEL</cp:lastModifiedBy>
  <cp:revision>25</cp:revision>
  <dcterms:created xsi:type="dcterms:W3CDTF">2023-11-06T14:21:57Z</dcterms:created>
  <dcterms:modified xsi:type="dcterms:W3CDTF">2023-11-06T17:09:23Z</dcterms:modified>
</cp:coreProperties>
</file>