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95" r:id="rId13"/>
    <p:sldId id="294" r:id="rId14"/>
    <p:sldId id="293" r:id="rId15"/>
    <p:sldId id="292" r:id="rId16"/>
    <p:sldId id="291" r:id="rId17"/>
    <p:sldId id="290" r:id="rId18"/>
    <p:sldId id="289" r:id="rId19"/>
    <p:sldId id="288" r:id="rId20"/>
    <p:sldId id="287" r:id="rId21"/>
    <p:sldId id="286" r:id="rId22"/>
    <p:sldId id="285" r:id="rId23"/>
    <p:sldId id="284" r:id="rId24"/>
    <p:sldId id="283" r:id="rId25"/>
    <p:sldId id="282" r:id="rId26"/>
    <p:sldId id="281" r:id="rId27"/>
    <p:sldId id="280" r:id="rId28"/>
    <p:sldId id="279" r:id="rId29"/>
    <p:sldId id="277" r:id="rId30"/>
    <p:sldId id="278" r:id="rId31"/>
    <p:sldId id="276" r:id="rId32"/>
    <p:sldId id="275" r:id="rId33"/>
    <p:sldId id="274" r:id="rId34"/>
    <p:sldId id="273" r:id="rId35"/>
    <p:sldId id="271" r:id="rId36"/>
    <p:sldId id="272" r:id="rId37"/>
    <p:sldId id="270" r:id="rId38"/>
    <p:sldId id="268" r:id="rId39"/>
    <p:sldId id="269" r:id="rId40"/>
    <p:sldId id="267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7" r:id="rId50"/>
    <p:sldId id="306" r:id="rId51"/>
    <p:sldId id="305" r:id="rId52"/>
    <p:sldId id="304" r:id="rId53"/>
    <p:sldId id="308" r:id="rId54"/>
    <p:sldId id="309" r:id="rId55"/>
    <p:sldId id="310" r:id="rId56"/>
    <p:sldId id="312" r:id="rId57"/>
    <p:sldId id="311" r:id="rId58"/>
    <p:sldId id="313" r:id="rId59"/>
    <p:sldId id="314" r:id="rId60"/>
    <p:sldId id="316" r:id="rId61"/>
    <p:sldId id="315" r:id="rId62"/>
    <p:sldId id="317" r:id="rId6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5D8F0-0727-42D8-B001-3687B652F2B0}" type="datetimeFigureOut">
              <a:rPr lang="fr-BE" smtClean="0"/>
              <a:pPr/>
              <a:t>30-01-24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6E865-E34E-43AF-BB5C-CB255F0DC4E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5D8F0-0727-42D8-B001-3687B652F2B0}" type="datetimeFigureOut">
              <a:rPr lang="fr-BE" smtClean="0"/>
              <a:pPr/>
              <a:t>30-01-24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6E865-E34E-43AF-BB5C-CB255F0DC4E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5D8F0-0727-42D8-B001-3687B652F2B0}" type="datetimeFigureOut">
              <a:rPr lang="fr-BE" smtClean="0"/>
              <a:pPr/>
              <a:t>30-01-24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6E865-E34E-43AF-BB5C-CB255F0DC4E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5D8F0-0727-42D8-B001-3687B652F2B0}" type="datetimeFigureOut">
              <a:rPr lang="fr-BE" smtClean="0"/>
              <a:pPr/>
              <a:t>30-01-24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6E865-E34E-43AF-BB5C-CB255F0DC4E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5D8F0-0727-42D8-B001-3687B652F2B0}" type="datetimeFigureOut">
              <a:rPr lang="fr-BE" smtClean="0"/>
              <a:pPr/>
              <a:t>30-01-24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6E865-E34E-43AF-BB5C-CB255F0DC4E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5D8F0-0727-42D8-B001-3687B652F2B0}" type="datetimeFigureOut">
              <a:rPr lang="fr-BE" smtClean="0"/>
              <a:pPr/>
              <a:t>30-01-24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6E865-E34E-43AF-BB5C-CB255F0DC4E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5D8F0-0727-42D8-B001-3687B652F2B0}" type="datetimeFigureOut">
              <a:rPr lang="fr-BE" smtClean="0"/>
              <a:pPr/>
              <a:t>30-01-24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6E865-E34E-43AF-BB5C-CB255F0DC4E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5D8F0-0727-42D8-B001-3687B652F2B0}" type="datetimeFigureOut">
              <a:rPr lang="fr-BE" smtClean="0"/>
              <a:pPr/>
              <a:t>30-01-24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6E865-E34E-43AF-BB5C-CB255F0DC4E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5D8F0-0727-42D8-B001-3687B652F2B0}" type="datetimeFigureOut">
              <a:rPr lang="fr-BE" smtClean="0"/>
              <a:pPr/>
              <a:t>30-01-24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6E865-E34E-43AF-BB5C-CB255F0DC4E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5D8F0-0727-42D8-B001-3687B652F2B0}" type="datetimeFigureOut">
              <a:rPr lang="fr-BE" smtClean="0"/>
              <a:pPr/>
              <a:t>30-01-24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6E865-E34E-43AF-BB5C-CB255F0DC4E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5D8F0-0727-42D8-B001-3687B652F2B0}" type="datetimeFigureOut">
              <a:rPr lang="fr-BE" smtClean="0"/>
              <a:pPr/>
              <a:t>30-01-24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6E865-E34E-43AF-BB5C-CB255F0DC4E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5D8F0-0727-42D8-B001-3687B652F2B0}" type="datetimeFigureOut">
              <a:rPr lang="fr-BE" smtClean="0"/>
              <a:pPr/>
              <a:t>30-01-24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6E865-E34E-43AF-BB5C-CB255F0DC4E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danielgeerts1@gmail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5536" y="692696"/>
            <a:ext cx="8424936" cy="1656184"/>
          </a:xfrm>
        </p:spPr>
        <p:txBody>
          <a:bodyPr>
            <a:normAutofit fontScale="90000"/>
          </a:bodyPr>
          <a:lstStyle/>
          <a:p>
            <a:r>
              <a:rPr lang="fr-BE" b="1" u="sng" dirty="0" smtClean="0">
                <a:solidFill>
                  <a:srgbClr val="FF0000"/>
                </a:solidFill>
              </a:rPr>
              <a:t>CONCOURS PHOTOS DE NEIGE DES MARCHEURS DE CHEVRON.</a:t>
            </a:r>
            <a:r>
              <a:rPr lang="fr-BE" b="1" dirty="0" smtClean="0"/>
              <a:t/>
            </a:r>
            <a:br>
              <a:rPr lang="fr-BE" b="1" dirty="0" smtClean="0"/>
            </a:br>
            <a:r>
              <a:rPr lang="fr-BE" sz="3600" b="1" dirty="0" smtClean="0">
                <a:solidFill>
                  <a:schemeClr val="accent3">
                    <a:lumMod val="50000"/>
                  </a:schemeClr>
                </a:solidFill>
              </a:rPr>
              <a:t>Prix pour les photos qui remportent le + de suffrages : 1 paire de moufles</a:t>
            </a:r>
            <a:r>
              <a:rPr lang="fr-BE" sz="3600" b="1" smtClean="0">
                <a:solidFill>
                  <a:schemeClr val="accent3">
                    <a:lumMod val="50000"/>
                  </a:schemeClr>
                </a:solidFill>
              </a:rPr>
              <a:t>, 2 </a:t>
            </a:r>
            <a:r>
              <a:rPr lang="fr-BE" sz="3600" b="1" dirty="0" smtClean="0">
                <a:solidFill>
                  <a:schemeClr val="accent3">
                    <a:lumMod val="50000"/>
                  </a:schemeClr>
                </a:solidFill>
              </a:rPr>
              <a:t>lampes frontales</a:t>
            </a:r>
            <a:r>
              <a:rPr lang="fr-BE" sz="3600" b="1" smtClean="0">
                <a:solidFill>
                  <a:schemeClr val="accent3">
                    <a:lumMod val="50000"/>
                  </a:schemeClr>
                </a:solidFill>
              </a:rPr>
              <a:t>, 3 </a:t>
            </a:r>
            <a:r>
              <a:rPr lang="fr-BE" sz="3600" b="1" dirty="0" smtClean="0">
                <a:solidFill>
                  <a:schemeClr val="accent3">
                    <a:lumMod val="50000"/>
                  </a:schemeClr>
                </a:solidFill>
              </a:rPr>
              <a:t>bougies...</a:t>
            </a:r>
            <a:endParaRPr lang="fr-BE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27584" y="2852936"/>
            <a:ext cx="7704856" cy="3744416"/>
          </a:xfrm>
        </p:spPr>
        <p:txBody>
          <a:bodyPr>
            <a:normAutofit fontScale="25000" lnSpcReduction="20000"/>
          </a:bodyPr>
          <a:lstStyle/>
          <a:p>
            <a:r>
              <a:rPr lang="fr-BE" sz="12800" b="1" dirty="0" smtClean="0">
                <a:solidFill>
                  <a:schemeClr val="accent2">
                    <a:lumMod val="50000"/>
                  </a:schemeClr>
                </a:solidFill>
              </a:rPr>
              <a:t>VISIONNEZ CE DIAPORAMA EN MANUEL, AVEC LES </a:t>
            </a:r>
            <a:r>
              <a:rPr lang="fr-BE" sz="12800" b="1" dirty="0" smtClean="0">
                <a:solidFill>
                  <a:schemeClr val="accent2">
                    <a:lumMod val="50000"/>
                  </a:schemeClr>
                </a:solidFill>
                <a:sym typeface="Wingdings" pitchFamily="2" charset="2"/>
              </a:rPr>
              <a:t> ou </a:t>
            </a:r>
            <a:r>
              <a:rPr lang="fr-BE" sz="12800" b="1" dirty="0" smtClean="0">
                <a:solidFill>
                  <a:schemeClr val="accent2">
                    <a:lumMod val="50000"/>
                  </a:schemeClr>
                </a:solidFill>
                <a:sym typeface="Wingdings" pitchFamily="2" charset="2"/>
              </a:rPr>
              <a:t>. </a:t>
            </a:r>
            <a:r>
              <a:rPr lang="fr-BE" sz="12800" b="1" dirty="0" smtClean="0">
                <a:solidFill>
                  <a:schemeClr val="accent2">
                    <a:lumMod val="50000"/>
                  </a:schemeClr>
                </a:solidFill>
                <a:sym typeface="Wingdings" pitchFamily="2" charset="2"/>
              </a:rPr>
              <a:t>CHOISISSEZ LES </a:t>
            </a:r>
            <a:r>
              <a:rPr lang="fr-BE" sz="12800" b="1" dirty="0" smtClean="0">
                <a:solidFill>
                  <a:schemeClr val="accent2">
                    <a:lumMod val="50000"/>
                  </a:schemeClr>
                </a:solidFill>
                <a:sym typeface="Wingdings" pitchFamily="2" charset="2"/>
              </a:rPr>
              <a:t>5 MEILLEURES PAR ORDRE DÉCROISSANT D’EXCELLENCE. </a:t>
            </a:r>
            <a:r>
              <a:rPr lang="fr-BE" sz="12800" b="1" dirty="0" smtClean="0">
                <a:solidFill>
                  <a:schemeClr val="accent2">
                    <a:lumMod val="50000"/>
                  </a:schemeClr>
                </a:solidFill>
                <a:sym typeface="Wingdings" pitchFamily="2" charset="2"/>
              </a:rPr>
              <a:t>FAITES SAVOIR VOTRE CHOIX à</a:t>
            </a:r>
          </a:p>
          <a:p>
            <a:r>
              <a:rPr lang="fr-BE" sz="12800" dirty="0" smtClean="0">
                <a:sym typeface="Wingdings" pitchFamily="2" charset="2"/>
                <a:hlinkClick r:id="rId2"/>
              </a:rPr>
              <a:t>danielgeerts1@gmail.com</a:t>
            </a:r>
            <a:r>
              <a:rPr lang="fr-BE" sz="12800" dirty="0" smtClean="0">
                <a:sym typeface="Wingdings" pitchFamily="2" charset="2"/>
              </a:rPr>
              <a:t>.</a:t>
            </a:r>
          </a:p>
          <a:p>
            <a:r>
              <a:rPr lang="fr-BE" sz="12800" b="1" dirty="0" smtClean="0">
                <a:solidFill>
                  <a:schemeClr val="accent2">
                    <a:lumMod val="50000"/>
                  </a:schemeClr>
                </a:solidFill>
                <a:sym typeface="Wingdings" pitchFamily="2" charset="2"/>
              </a:rPr>
              <a:t>ENVOI DE PHOTOS AU PLUS TARD LE 31/01/2024.</a:t>
            </a:r>
          </a:p>
          <a:p>
            <a:r>
              <a:rPr lang="fr-BE" sz="12800" b="1" dirty="0" smtClean="0">
                <a:solidFill>
                  <a:schemeClr val="accent2">
                    <a:lumMod val="50000"/>
                  </a:schemeClr>
                </a:solidFill>
                <a:sym typeface="Wingdings" pitchFamily="2" charset="2"/>
              </a:rPr>
              <a:t>DATE LIMITE DE CHOIX :  07/02/2024</a:t>
            </a:r>
            <a:r>
              <a:rPr lang="fr-BE" dirty="0" smtClean="0">
                <a:sym typeface="Wingdings" pitchFamily="2" charset="2"/>
              </a:rPr>
              <a:t>.</a:t>
            </a:r>
            <a:endParaRPr lang="fr-B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9</a:t>
            </a:r>
            <a:endParaRPr lang="fr-BE" dirty="0"/>
          </a:p>
        </p:txBody>
      </p:sp>
      <p:pic>
        <p:nvPicPr>
          <p:cNvPr id="4" name="Espace réservé du contenu 3" descr="20 janv 2024 0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4248" y="1130258"/>
            <a:ext cx="7676184" cy="53950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10</a:t>
            </a:r>
            <a:endParaRPr lang="fr-BE" dirty="0"/>
          </a:p>
        </p:txBody>
      </p:sp>
      <p:pic>
        <p:nvPicPr>
          <p:cNvPr id="4" name="Espace réservé du contenu 3" descr="20 janv 2024 0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162883"/>
            <a:ext cx="7272808" cy="54546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11</a:t>
            </a:r>
            <a:endParaRPr lang="fr-BE" dirty="0"/>
          </a:p>
        </p:txBody>
      </p:sp>
      <p:pic>
        <p:nvPicPr>
          <p:cNvPr id="4" name="Espace réservé du contenu 3" descr="20 janv 2024 0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33544" y="1168210"/>
            <a:ext cx="7238856" cy="54291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12</a:t>
            </a:r>
            <a:endParaRPr lang="fr-BE" dirty="0"/>
          </a:p>
        </p:txBody>
      </p:sp>
      <p:pic>
        <p:nvPicPr>
          <p:cNvPr id="4" name="Espace réservé du contenu 3" descr="20 janv 2024 0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62119" y="1340768"/>
            <a:ext cx="7914889" cy="5112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13</a:t>
            </a:r>
            <a:endParaRPr lang="fr-BE" dirty="0"/>
          </a:p>
        </p:txBody>
      </p:sp>
      <p:pic>
        <p:nvPicPr>
          <p:cNvPr id="4" name="Espace réservé du contenu 3" descr="20 janv 2024 1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340768"/>
            <a:ext cx="6963617" cy="52227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14</a:t>
            </a:r>
            <a:endParaRPr lang="fr-BE" dirty="0"/>
          </a:p>
        </p:txBody>
      </p:sp>
      <p:pic>
        <p:nvPicPr>
          <p:cNvPr id="4" name="Espace réservé du contenu 3" descr="20 janv 2024 1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2221" y="1412776"/>
            <a:ext cx="8582213" cy="49685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15</a:t>
            </a:r>
            <a:endParaRPr lang="fr-BE" dirty="0"/>
          </a:p>
        </p:txBody>
      </p:sp>
      <p:pic>
        <p:nvPicPr>
          <p:cNvPr id="4" name="Espace réservé du contenu 3" descr="20 janv 2024 1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0428" y="1196752"/>
            <a:ext cx="7200800" cy="5400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16</a:t>
            </a:r>
            <a:endParaRPr lang="fr-BE" dirty="0"/>
          </a:p>
        </p:txBody>
      </p:sp>
      <p:pic>
        <p:nvPicPr>
          <p:cNvPr id="4" name="Espace réservé du contenu 3" descr="2024 01 20 christiane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7" y="1198885"/>
            <a:ext cx="5400600" cy="5400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17</a:t>
            </a:r>
            <a:endParaRPr lang="fr-BE" dirty="0"/>
          </a:p>
        </p:txBody>
      </p:sp>
      <p:pic>
        <p:nvPicPr>
          <p:cNvPr id="4" name="Espace réservé du contenu 3" descr="2024 01 20 christiane 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1340768"/>
            <a:ext cx="5280795" cy="5234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18</a:t>
            </a:r>
            <a:endParaRPr lang="fr-BE" dirty="0"/>
          </a:p>
        </p:txBody>
      </p:sp>
      <p:pic>
        <p:nvPicPr>
          <p:cNvPr id="4" name="Espace réservé du contenu 3" descr="2024 01 20 christiane 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1280864"/>
            <a:ext cx="5328591" cy="53080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1</a:t>
            </a:r>
            <a:endParaRPr lang="fr-BE" dirty="0"/>
          </a:p>
        </p:txBody>
      </p:sp>
      <p:pic>
        <p:nvPicPr>
          <p:cNvPr id="4" name="Espace réservé du contenu 3" descr="5I1A8919~2 evely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8755" y="1196752"/>
            <a:ext cx="7992889" cy="53285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19</a:t>
            </a:r>
            <a:endParaRPr lang="fr-BE" dirty="0"/>
          </a:p>
        </p:txBody>
      </p:sp>
      <p:pic>
        <p:nvPicPr>
          <p:cNvPr id="4" name="Espace réservé du contenu 3" descr="2024 01 20 christiane 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2349" y="1276078"/>
            <a:ext cx="5331939" cy="53212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20</a:t>
            </a:r>
            <a:endParaRPr lang="fr-BE" dirty="0"/>
          </a:p>
        </p:txBody>
      </p:sp>
      <p:pic>
        <p:nvPicPr>
          <p:cNvPr id="4" name="Espace réservé du contenu 3" descr="20240118_1213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320" y="1412776"/>
            <a:ext cx="8694938" cy="48965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21</a:t>
            </a:r>
            <a:endParaRPr lang="fr-BE" dirty="0"/>
          </a:p>
        </p:txBody>
      </p:sp>
      <p:pic>
        <p:nvPicPr>
          <p:cNvPr id="4" name="Espace réservé du contenu 3" descr="20240118_1623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412776"/>
            <a:ext cx="8567072" cy="4824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22</a:t>
            </a:r>
            <a:endParaRPr lang="fr-BE" dirty="0"/>
          </a:p>
        </p:txBody>
      </p:sp>
      <p:pic>
        <p:nvPicPr>
          <p:cNvPr id="6" name="Espace réservé du contenu 5" descr="20240119_090154 mariean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330228"/>
            <a:ext cx="6768752" cy="50765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23</a:t>
            </a:r>
            <a:endParaRPr lang="fr-BE" dirty="0"/>
          </a:p>
        </p:txBody>
      </p:sp>
      <p:pic>
        <p:nvPicPr>
          <p:cNvPr id="4" name="Espace réservé du contenu 3" descr="20240120_142111 mariean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268760"/>
            <a:ext cx="6912768" cy="5184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24</a:t>
            </a:r>
            <a:endParaRPr lang="fr-BE" dirty="0"/>
          </a:p>
        </p:txBody>
      </p:sp>
      <p:pic>
        <p:nvPicPr>
          <p:cNvPr id="4" name="Espace réservé du contenu 3" descr="20240120_142852 mariean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9" y="1268760"/>
            <a:ext cx="6987620" cy="52407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25</a:t>
            </a:r>
            <a:endParaRPr lang="fr-BE" dirty="0"/>
          </a:p>
        </p:txBody>
      </p:sp>
      <p:pic>
        <p:nvPicPr>
          <p:cNvPr id="4" name="Espace réservé du contenu 3" descr="20240120_1512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1115615" y="1196752"/>
            <a:ext cx="7011621" cy="52587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26</a:t>
            </a:r>
            <a:endParaRPr lang="fr-BE" dirty="0"/>
          </a:p>
        </p:txBody>
      </p:sp>
      <p:pic>
        <p:nvPicPr>
          <p:cNvPr id="4" name="Espace réservé du contenu 3" descr="20240120_155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124744"/>
            <a:ext cx="7272807" cy="54546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27</a:t>
            </a:r>
            <a:endParaRPr lang="fr-BE" dirty="0"/>
          </a:p>
        </p:txBody>
      </p:sp>
      <p:pic>
        <p:nvPicPr>
          <p:cNvPr id="6" name="Espace réservé du contenu 5" descr="20240120_1646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1022449" y="1268760"/>
            <a:ext cx="7008777" cy="52565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28</a:t>
            </a:r>
            <a:endParaRPr lang="fr-BE" dirty="0"/>
          </a:p>
        </p:txBody>
      </p:sp>
      <p:pic>
        <p:nvPicPr>
          <p:cNvPr id="4" name="Espace réservé du contenu 3" descr="20240120_1649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1115616" y="1162880"/>
            <a:ext cx="7056784" cy="5292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2</a:t>
            </a:r>
            <a:endParaRPr lang="fr-BE" dirty="0"/>
          </a:p>
        </p:txBody>
      </p:sp>
      <p:pic>
        <p:nvPicPr>
          <p:cNvPr id="4" name="Espace réservé du contenu 3" descr="20 janv 2024 0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196752"/>
            <a:ext cx="7999159" cy="5184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29</a:t>
            </a:r>
            <a:endParaRPr lang="fr-BE" dirty="0"/>
          </a:p>
        </p:txBody>
      </p:sp>
      <p:pic>
        <p:nvPicPr>
          <p:cNvPr id="4" name="Espace réservé du contenu 3" descr="20240120_1652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1324" y="1412776"/>
            <a:ext cx="8576952" cy="4824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30</a:t>
            </a:r>
            <a:endParaRPr lang="fr-BE" dirty="0"/>
          </a:p>
        </p:txBody>
      </p:sp>
      <p:pic>
        <p:nvPicPr>
          <p:cNvPr id="4" name="Espace réservé du contenu 3" descr="20240120_1703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1043608" y="1216886"/>
            <a:ext cx="7056784" cy="5292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31</a:t>
            </a:r>
            <a:endParaRPr lang="fr-BE" dirty="0"/>
          </a:p>
        </p:txBody>
      </p:sp>
      <p:pic>
        <p:nvPicPr>
          <p:cNvPr id="4" name="Espace réservé du contenu 3" descr="Adeline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30821" y="1268760"/>
            <a:ext cx="6992249" cy="52565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32</a:t>
            </a:r>
            <a:endParaRPr lang="fr-BE" dirty="0"/>
          </a:p>
        </p:txBody>
      </p:sp>
      <p:pic>
        <p:nvPicPr>
          <p:cNvPr id="6" name="Espace réservé du contenu 5" descr="IMG-20240120-WA0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75856" y="1142878"/>
            <a:ext cx="2520280" cy="56006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33</a:t>
            </a:r>
            <a:endParaRPr lang="fr-BE" dirty="0"/>
          </a:p>
        </p:txBody>
      </p:sp>
      <p:pic>
        <p:nvPicPr>
          <p:cNvPr id="4" name="Espace réservé du contenu 3" descr="IMG-20240120-WA00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47864" y="1124744"/>
            <a:ext cx="2448272" cy="54406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34</a:t>
            </a:r>
            <a:endParaRPr lang="fr-BE" dirty="0"/>
          </a:p>
        </p:txBody>
      </p:sp>
      <p:pic>
        <p:nvPicPr>
          <p:cNvPr id="4" name="Espace réservé du contenu 3" descr="IMG-20240120-WA00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75856" y="1142879"/>
            <a:ext cx="2520280" cy="54544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35</a:t>
            </a:r>
            <a:endParaRPr lang="fr-BE" dirty="0"/>
          </a:p>
        </p:txBody>
      </p:sp>
      <p:pic>
        <p:nvPicPr>
          <p:cNvPr id="4" name="Espace réservé du contenu 3" descr="IMG-20240120-WA00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6260" y="1916832"/>
            <a:ext cx="8640958" cy="38884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36</a:t>
            </a:r>
            <a:endParaRPr lang="fr-BE" dirty="0"/>
          </a:p>
        </p:txBody>
      </p:sp>
      <p:pic>
        <p:nvPicPr>
          <p:cNvPr id="4" name="Espace réservé du contenu 3" descr="IMG-20240120-WA00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57546" y="1330227"/>
            <a:ext cx="6926822" cy="51951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37</a:t>
            </a:r>
            <a:endParaRPr lang="fr-BE" dirty="0"/>
          </a:p>
        </p:txBody>
      </p:sp>
      <p:pic>
        <p:nvPicPr>
          <p:cNvPr id="6" name="Espace réservé du contenu 5" descr="20240121_0817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270894"/>
            <a:ext cx="6912767" cy="5184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38</a:t>
            </a:r>
            <a:endParaRPr lang="fr-BE" dirty="0"/>
          </a:p>
        </p:txBody>
      </p:sp>
      <p:pic>
        <p:nvPicPr>
          <p:cNvPr id="4" name="Espace réservé du contenu 3" descr="20240120_1703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5724" y="1412776"/>
            <a:ext cx="8576952" cy="4824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3</a:t>
            </a:r>
            <a:endParaRPr lang="fr-BE" dirty="0"/>
          </a:p>
        </p:txBody>
      </p:sp>
      <p:pic>
        <p:nvPicPr>
          <p:cNvPr id="4" name="Espace réservé du contenu 3" descr="20 janv 2024 0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196752"/>
            <a:ext cx="7131636" cy="53487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39</a:t>
            </a:r>
            <a:endParaRPr lang="fr-BE" dirty="0"/>
          </a:p>
        </p:txBody>
      </p:sp>
      <p:pic>
        <p:nvPicPr>
          <p:cNvPr id="4" name="Espace réservé du contenu 3" descr="20240120_143544 mariean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2771" y="1268760"/>
            <a:ext cx="7008778" cy="52565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40</a:t>
            </a:r>
            <a:endParaRPr lang="fr-BE" dirty="0"/>
          </a:p>
        </p:txBody>
      </p:sp>
      <p:pic>
        <p:nvPicPr>
          <p:cNvPr id="4" name="Espace réservé du contenu 3" descr="Adeline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7" y="1261220"/>
            <a:ext cx="3960440" cy="53002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41</a:t>
            </a:r>
            <a:endParaRPr lang="fr-BE" dirty="0"/>
          </a:p>
        </p:txBody>
      </p:sp>
      <p:pic>
        <p:nvPicPr>
          <p:cNvPr id="4" name="Espace réservé du contenu 3" descr="5I1A8634~3_resiz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74411" y="1340768"/>
            <a:ext cx="7301397" cy="5112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42</a:t>
            </a:r>
            <a:endParaRPr lang="fr-BE" dirty="0"/>
          </a:p>
        </p:txBody>
      </p:sp>
      <p:pic>
        <p:nvPicPr>
          <p:cNvPr id="4" name="Espace réservé du contenu 3" descr="5I1A8664~2_resiz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9064" y="1340768"/>
            <a:ext cx="7605104" cy="5112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43	</a:t>
            </a:r>
            <a:endParaRPr lang="fr-BE" dirty="0"/>
          </a:p>
        </p:txBody>
      </p:sp>
      <p:pic>
        <p:nvPicPr>
          <p:cNvPr id="4" name="Espace réservé du contenu 3" descr="5I1A8856~2_resiz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66770" y="1268760"/>
            <a:ext cx="7119534" cy="5184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44</a:t>
            </a:r>
            <a:endParaRPr lang="fr-BE" dirty="0"/>
          </a:p>
        </p:txBody>
      </p:sp>
      <p:pic>
        <p:nvPicPr>
          <p:cNvPr id="4" name="Espace réservé du contenu 3" descr="5I1A8872~2_resiz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67864" y="1340768"/>
            <a:ext cx="7114011" cy="5112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45</a:t>
            </a:r>
            <a:endParaRPr lang="fr-BE" dirty="0"/>
          </a:p>
        </p:txBody>
      </p:sp>
      <p:pic>
        <p:nvPicPr>
          <p:cNvPr id="4" name="Espace réservé du contenu 3" descr="5I1A8902~2_resiz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268760"/>
            <a:ext cx="7281414" cy="5132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46</a:t>
            </a:r>
            <a:endParaRPr lang="fr-BE" dirty="0"/>
          </a:p>
        </p:txBody>
      </p:sp>
      <p:pic>
        <p:nvPicPr>
          <p:cNvPr id="4" name="Espace réservé du contenu 3" descr="5I1A9866~2_resiz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38401" y="1340768"/>
            <a:ext cx="6974784" cy="5112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47</a:t>
            </a:r>
            <a:endParaRPr lang="fr-BE" dirty="0"/>
          </a:p>
        </p:txBody>
      </p:sp>
      <p:pic>
        <p:nvPicPr>
          <p:cNvPr id="4" name="Espace réservé du contenu 3" descr="5I1A9900~2_resiz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00664" y="1268760"/>
            <a:ext cx="7047817" cy="5112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48</a:t>
            </a:r>
            <a:endParaRPr lang="fr-BE" dirty="0"/>
          </a:p>
        </p:txBody>
      </p:sp>
      <p:pic>
        <p:nvPicPr>
          <p:cNvPr id="6" name="Espace réservé du contenu 5" descr="20230315_105146 gab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268760"/>
            <a:ext cx="7090734" cy="53180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4</a:t>
            </a:r>
            <a:endParaRPr lang="fr-BE" dirty="0"/>
          </a:p>
        </p:txBody>
      </p:sp>
      <p:pic>
        <p:nvPicPr>
          <p:cNvPr id="4" name="Espace réservé du contenu 3" descr="20 janv 2024 0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326976"/>
            <a:ext cx="7128792" cy="51241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49</a:t>
            </a:r>
            <a:endParaRPr lang="fr-BE" dirty="0"/>
          </a:p>
        </p:txBody>
      </p:sp>
      <p:pic>
        <p:nvPicPr>
          <p:cNvPr id="6" name="Espace réservé du contenu 5" descr="20230124_153133 gab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9" y="1268760"/>
            <a:ext cx="6987620" cy="52407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50</a:t>
            </a:r>
            <a:endParaRPr lang="fr-BE" dirty="0"/>
          </a:p>
        </p:txBody>
      </p:sp>
      <p:pic>
        <p:nvPicPr>
          <p:cNvPr id="6" name="Espace réservé du contenu 5" descr="P1028366 dan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83780" y="1340768"/>
            <a:ext cx="7668853" cy="5112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51</a:t>
            </a:r>
            <a:endParaRPr lang="fr-BE" dirty="0"/>
          </a:p>
        </p:txBody>
      </p:sp>
      <p:pic>
        <p:nvPicPr>
          <p:cNvPr id="6" name="Espace réservé du contenu 5" descr="P1028386bis dan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268760"/>
            <a:ext cx="7776865" cy="5184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52</a:t>
            </a:r>
            <a:endParaRPr lang="fr-BE" dirty="0"/>
          </a:p>
        </p:txBody>
      </p:sp>
      <p:pic>
        <p:nvPicPr>
          <p:cNvPr id="5" name="Espace réservé du contenu 4" descr="FB_IMG_17058354759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264142"/>
            <a:ext cx="6696744" cy="53713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53</a:t>
            </a:r>
            <a:endParaRPr lang="fr-BE" dirty="0"/>
          </a:p>
        </p:txBody>
      </p:sp>
      <p:pic>
        <p:nvPicPr>
          <p:cNvPr id="6" name="Espace réservé du contenu 5" descr="DSC_9501 mar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2216" y="1280566"/>
            <a:ext cx="7788216" cy="51727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54</a:t>
            </a:r>
            <a:endParaRPr lang="fr-BE" dirty="0"/>
          </a:p>
        </p:txBody>
      </p:sp>
      <p:pic>
        <p:nvPicPr>
          <p:cNvPr id="6" name="Espace réservé du contenu 5" descr="IMG_0008 mar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330228"/>
            <a:ext cx="6984776" cy="52385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55</a:t>
            </a:r>
            <a:endParaRPr lang="fr-BE" dirty="0"/>
          </a:p>
        </p:txBody>
      </p:sp>
      <p:pic>
        <p:nvPicPr>
          <p:cNvPr id="6" name="Espace réservé du contenu 5" descr="IMG_1459m mar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196752"/>
            <a:ext cx="7155639" cy="53667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56</a:t>
            </a:r>
            <a:endParaRPr lang="fr-BE" dirty="0"/>
          </a:p>
        </p:txBody>
      </p:sp>
      <p:pic>
        <p:nvPicPr>
          <p:cNvPr id="6" name="Espace réservé du contenu 5" descr="Chession_Biches-2 mar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63800" y="1196752"/>
            <a:ext cx="8022824" cy="53285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57</a:t>
            </a:r>
            <a:endParaRPr lang="fr-BE" dirty="0"/>
          </a:p>
        </p:txBody>
      </p:sp>
      <p:pic>
        <p:nvPicPr>
          <p:cNvPr id="5" name="Espace réservé du contenu 4" descr="Carrière Chanxhe (2) marie-christi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16760" y="1196752"/>
            <a:ext cx="7104789" cy="53285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58</a:t>
            </a:r>
            <a:endParaRPr lang="fr-BE" dirty="0"/>
          </a:p>
        </p:txBody>
      </p:sp>
      <p:pic>
        <p:nvPicPr>
          <p:cNvPr id="5" name="Espace réservé du contenu 4" descr="Les 3 graces marie-christi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818572" y="1933957"/>
            <a:ext cx="5321563" cy="39911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5</a:t>
            </a:r>
            <a:endParaRPr lang="fr-BE" dirty="0"/>
          </a:p>
        </p:txBody>
      </p:sp>
      <p:pic>
        <p:nvPicPr>
          <p:cNvPr id="4" name="Espace réservé du contenu 3" descr="20 janv 2024 0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268760"/>
            <a:ext cx="6867607" cy="51507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59</a:t>
            </a:r>
            <a:endParaRPr lang="fr-BE" dirty="0"/>
          </a:p>
        </p:txBody>
      </p:sp>
      <p:pic>
        <p:nvPicPr>
          <p:cNvPr id="5" name="Espace réservé du contenu 4" descr="Merle janvier 2022 (2) marie-christi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340768"/>
            <a:ext cx="6891609" cy="51687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60</a:t>
            </a:r>
            <a:endParaRPr lang="fr-BE" dirty="0"/>
          </a:p>
        </p:txBody>
      </p:sp>
      <p:pic>
        <p:nvPicPr>
          <p:cNvPr id="8" name="Espace réservé du contenu 7" descr="2021 choux frisés marie-christi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72178" y="1196752"/>
            <a:ext cx="4104456" cy="54726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61</a:t>
            </a:r>
            <a:endParaRPr lang="fr-BE" dirty="0"/>
          </a:p>
        </p:txBody>
      </p:sp>
      <p:pic>
        <p:nvPicPr>
          <p:cNvPr id="5" name="Espace réservé du contenu 4" descr="Merle janvier 2022 (3)marie-christi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659555" y="1876949"/>
            <a:ext cx="5441578" cy="40811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6</a:t>
            </a:r>
            <a:endParaRPr lang="fr-BE" dirty="0"/>
          </a:p>
        </p:txBody>
      </p:sp>
      <p:pic>
        <p:nvPicPr>
          <p:cNvPr id="4" name="Espace réservé du contenu 3" descr="20 janv 2024 0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2570" y="1340768"/>
            <a:ext cx="7341584" cy="5112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7</a:t>
            </a:r>
            <a:endParaRPr lang="fr-BE" dirty="0"/>
          </a:p>
        </p:txBody>
      </p:sp>
      <p:pic>
        <p:nvPicPr>
          <p:cNvPr id="4" name="Espace réservé du contenu 3" descr="20 janv 2024 0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268760"/>
            <a:ext cx="6853723" cy="52339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 8</a:t>
            </a:r>
            <a:endParaRPr lang="fr-BE" dirty="0"/>
          </a:p>
        </p:txBody>
      </p:sp>
      <p:pic>
        <p:nvPicPr>
          <p:cNvPr id="4" name="Espace réservé du contenu 3" descr="20 janv 2024 0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6845" y="1268760"/>
            <a:ext cx="8667155" cy="5112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175</Words>
  <Application>Microsoft Office PowerPoint</Application>
  <PresentationFormat>Affichage à l'écran (4:3)</PresentationFormat>
  <Paragraphs>66</Paragraphs>
  <Slides>62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62</vt:i4>
      </vt:variant>
    </vt:vector>
  </HeadingPairs>
  <TitlesOfParts>
    <vt:vector size="63" baseType="lpstr">
      <vt:lpstr>Thème Office</vt:lpstr>
      <vt:lpstr>CONCOURS PHOTOS DE NEIGE DES MARCHEURS DE CHEVRON. Prix pour les photos qui remportent le + de suffrages : 1 paire de moufles, 2 lampes frontales, 3 bougies...</vt:lpstr>
      <vt:lpstr>PHOTO 1</vt:lpstr>
      <vt:lpstr>PHOTO 2</vt:lpstr>
      <vt:lpstr>PHOTO 3</vt:lpstr>
      <vt:lpstr>PHOTO 4</vt:lpstr>
      <vt:lpstr>PHOTO 5</vt:lpstr>
      <vt:lpstr>PHOTO 6</vt:lpstr>
      <vt:lpstr>PHOTO 7</vt:lpstr>
      <vt:lpstr>PHOTO 8</vt:lpstr>
      <vt:lpstr>PHOTO 9</vt:lpstr>
      <vt:lpstr>PHOTO 10</vt:lpstr>
      <vt:lpstr>PHOTO 11</vt:lpstr>
      <vt:lpstr>PHOTO 12</vt:lpstr>
      <vt:lpstr>PHOTO 13</vt:lpstr>
      <vt:lpstr>PHOTO 14</vt:lpstr>
      <vt:lpstr>PHOTO 15</vt:lpstr>
      <vt:lpstr>PHOTO 16</vt:lpstr>
      <vt:lpstr>PHOTO 17</vt:lpstr>
      <vt:lpstr>PHOTO 18</vt:lpstr>
      <vt:lpstr>PHOTO 19</vt:lpstr>
      <vt:lpstr>PHOTO 20</vt:lpstr>
      <vt:lpstr>PHOTO 21</vt:lpstr>
      <vt:lpstr>PHOTO 22</vt:lpstr>
      <vt:lpstr>PHOTO 23</vt:lpstr>
      <vt:lpstr>PHOTO 24</vt:lpstr>
      <vt:lpstr>PHOTO 25</vt:lpstr>
      <vt:lpstr>PHOTO 26</vt:lpstr>
      <vt:lpstr>PHOTO 27</vt:lpstr>
      <vt:lpstr>PHOTO 28</vt:lpstr>
      <vt:lpstr>PHOTO 29</vt:lpstr>
      <vt:lpstr>PHOTO 30</vt:lpstr>
      <vt:lpstr>PHOTO 31</vt:lpstr>
      <vt:lpstr>PHOTO 32</vt:lpstr>
      <vt:lpstr>PHOTO 33</vt:lpstr>
      <vt:lpstr>PHOTO 34</vt:lpstr>
      <vt:lpstr>PHOTO 35</vt:lpstr>
      <vt:lpstr>PHOTO 36</vt:lpstr>
      <vt:lpstr>PHOTO 37</vt:lpstr>
      <vt:lpstr>PHOTO 38</vt:lpstr>
      <vt:lpstr>PHOTO 39</vt:lpstr>
      <vt:lpstr>PHOTO 40</vt:lpstr>
      <vt:lpstr>PHOTO 41</vt:lpstr>
      <vt:lpstr>PHOTO 42</vt:lpstr>
      <vt:lpstr>PHOTO 43 </vt:lpstr>
      <vt:lpstr>PHOTO 44</vt:lpstr>
      <vt:lpstr>PHOTO 45</vt:lpstr>
      <vt:lpstr>PHOTO 46</vt:lpstr>
      <vt:lpstr>PHOTO 47</vt:lpstr>
      <vt:lpstr>PHOTO 48</vt:lpstr>
      <vt:lpstr>PHOTO 49</vt:lpstr>
      <vt:lpstr>PHOTO 50</vt:lpstr>
      <vt:lpstr>PHOTO 51</vt:lpstr>
      <vt:lpstr>PHOTO 52</vt:lpstr>
      <vt:lpstr>PHOTO 53</vt:lpstr>
      <vt:lpstr>PHOTO 54</vt:lpstr>
      <vt:lpstr>PHOTO 55</vt:lpstr>
      <vt:lpstr>PHOTO 56</vt:lpstr>
      <vt:lpstr>PHOTO 57</vt:lpstr>
      <vt:lpstr>PHOTO 58</vt:lpstr>
      <vt:lpstr>PHOTO 59</vt:lpstr>
      <vt:lpstr>PHOTO 60</vt:lpstr>
      <vt:lpstr>PHOTO 61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DANIEL</dc:creator>
  <cp:lastModifiedBy>DANIEL</cp:lastModifiedBy>
  <cp:revision>28</cp:revision>
  <dcterms:created xsi:type="dcterms:W3CDTF">2024-01-22T10:27:14Z</dcterms:created>
  <dcterms:modified xsi:type="dcterms:W3CDTF">2024-01-30T15:29:24Z</dcterms:modified>
</cp:coreProperties>
</file>