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A6C7-FA67-4D86-A2B3-546FBB8F544A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9396-5E80-495A-B6DD-30AFE55393F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A6C7-FA67-4D86-A2B3-546FBB8F544A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9396-5E80-495A-B6DD-30AFE55393F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A6C7-FA67-4D86-A2B3-546FBB8F544A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9396-5E80-495A-B6DD-30AFE55393F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A6C7-FA67-4D86-A2B3-546FBB8F544A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9396-5E80-495A-B6DD-30AFE55393F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A6C7-FA67-4D86-A2B3-546FBB8F544A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9396-5E80-495A-B6DD-30AFE55393F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A6C7-FA67-4D86-A2B3-546FBB8F544A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9396-5E80-495A-B6DD-30AFE55393F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A6C7-FA67-4D86-A2B3-546FBB8F544A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9396-5E80-495A-B6DD-30AFE55393F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A6C7-FA67-4D86-A2B3-546FBB8F544A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9396-5E80-495A-B6DD-30AFE55393F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A6C7-FA67-4D86-A2B3-546FBB8F544A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9396-5E80-495A-B6DD-30AFE55393F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A6C7-FA67-4D86-A2B3-546FBB8F544A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9396-5E80-495A-B6DD-30AFE55393F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A6C7-FA67-4D86-A2B3-546FBB8F544A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9396-5E80-495A-B6DD-30AFE55393F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5A6C7-FA67-4D86-A2B3-546FBB8F544A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19396-5E80-495A-B6DD-30AFE55393F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7000">
    <p:strips dir="r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BE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C’est </a:t>
            </a:r>
            <a:r>
              <a:rPr lang="fr-BE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Debbia</a:t>
            </a:r>
            <a:r>
              <a:rPr lang="fr-BE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qui nous guide</a:t>
            </a:r>
            <a:endParaRPr lang="fr-BE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fr-BE" sz="3600" b="1" dirty="0" smtClean="0">
                <a:solidFill>
                  <a:schemeClr val="accent2">
                    <a:lumMod val="50000"/>
                  </a:schemeClr>
                </a:solidFill>
              </a:rPr>
              <a:t>À Seraing,</a:t>
            </a:r>
          </a:p>
          <a:p>
            <a:r>
              <a:rPr lang="fr-BE" sz="3600" b="1" dirty="0" smtClean="0">
                <a:solidFill>
                  <a:schemeClr val="accent2">
                    <a:lumMod val="50000"/>
                  </a:schemeClr>
                </a:solidFill>
              </a:rPr>
              <a:t>Au départ de la mare aux joncs.</a:t>
            </a:r>
          </a:p>
          <a:p>
            <a:r>
              <a:rPr lang="fr-BE" sz="3600" b="1" dirty="0" smtClean="0">
                <a:solidFill>
                  <a:schemeClr val="accent2">
                    <a:lumMod val="50000"/>
                  </a:schemeClr>
                </a:solidFill>
              </a:rPr>
              <a:t>Le 21 octobre 2023.</a:t>
            </a:r>
            <a:endParaRPr lang="fr-BE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7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MERCI DEBBIA !</a:t>
            </a:r>
            <a:endParaRPr lang="fr-BE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4800" b="1" dirty="0" smtClean="0">
                <a:solidFill>
                  <a:schemeClr val="accent2">
                    <a:lumMod val="50000"/>
                  </a:schemeClr>
                </a:solidFill>
              </a:rPr>
              <a:t>A LA SEMAINE PROCHAINE !</a:t>
            </a:r>
            <a:endParaRPr lang="fr-BE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7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021_1520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252" r="12153"/>
          <a:stretch>
            <a:fillRect/>
          </a:stretch>
        </p:blipFill>
        <p:spPr>
          <a:xfrm rot="5400000">
            <a:off x="1647207" y="-342950"/>
            <a:ext cx="6208803" cy="7560016"/>
          </a:xfr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 advClick="0" advTm="7000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021_1521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133" r="27364"/>
          <a:stretch>
            <a:fillRect/>
          </a:stretch>
        </p:blipFill>
        <p:spPr>
          <a:xfrm rot="5400000">
            <a:off x="1945059" y="-424780"/>
            <a:ext cx="5551967" cy="7930935"/>
          </a:xfr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 advClick="0" advTm="7000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021_1522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9831" r="6927"/>
          <a:stretch>
            <a:fillRect/>
          </a:stretch>
        </p:blipFill>
        <p:spPr>
          <a:xfrm rot="5400000">
            <a:off x="1647557" y="-373566"/>
            <a:ext cx="6496957" cy="7704856"/>
          </a:xfr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 advClick="0" advTm="7000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021_1531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520" r="27364"/>
          <a:stretch>
            <a:fillRect/>
          </a:stretch>
        </p:blipFill>
        <p:spPr>
          <a:xfrm rot="5400000">
            <a:off x="1835695" y="-377885"/>
            <a:ext cx="5472606" cy="8189835"/>
          </a:xfr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 advClick="0" advTm="7000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021_1532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4453" r="11851"/>
          <a:stretch>
            <a:fillRect/>
          </a:stretch>
        </p:blipFill>
        <p:spPr>
          <a:xfrm rot="5400000">
            <a:off x="1785498" y="-841282"/>
            <a:ext cx="5917816" cy="8265692"/>
          </a:xfr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 advClick="0" advTm="7000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1021_1545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530678"/>
            <a:ext cx="8115745" cy="6086809"/>
          </a:xfr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 advClick="0" advTm="7000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021_1545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379775" cy="6284831"/>
          </a:xfr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 advClick="0" advTm="7000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021_1552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463359" y="273377"/>
            <a:ext cx="8239943" cy="6179958"/>
          </a:xfr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 advClick="0" advTm="7000"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29</Words>
  <Application>Microsoft Office PowerPoint</Application>
  <PresentationFormat>Affichage à l'écran (4:3)</PresentationFormat>
  <Paragraphs>6</Paragraphs>
  <Slides>10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Thème Office</vt:lpstr>
      <vt:lpstr>C’est Debbia qui nous guide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MERCI DEBBIA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C’est Debbia qui nous guide</dc:title>
  <dc:creator>DANIEL</dc:creator>
  <cp:lastModifiedBy>DANIEL</cp:lastModifiedBy>
  <cp:revision>7</cp:revision>
  <dcterms:created xsi:type="dcterms:W3CDTF">2023-10-31T10:59:48Z</dcterms:created>
  <dcterms:modified xsi:type="dcterms:W3CDTF">2023-10-31T17:05:39Z</dcterms:modified>
</cp:coreProperties>
</file>