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7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A2FE2C-B8A5-446C-BC92-463AB28C2BB3}" type="datetimeFigureOut">
              <a:rPr lang="fr-BE" smtClean="0"/>
              <a:pPr/>
              <a:t>31-10-23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5A7C84-C261-4614-BB58-CB5BEDB7C8AB}" type="slidenum">
              <a:rPr lang="fr-BE" smtClean="0"/>
              <a:pPr/>
              <a:t>‹N°›</a:t>
            </a:fld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Balade à </a:t>
            </a:r>
            <a:r>
              <a:rPr lang="fr-BE" dirty="0" err="1" smtClean="0"/>
              <a:t>Harre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 </a:t>
            </a:r>
            <a:r>
              <a:rPr lang="fr-BE" dirty="0" smtClean="0"/>
              <a:t>le 7 </a:t>
            </a:r>
            <a:r>
              <a:rPr lang="fr-BE" dirty="0" smtClean="0"/>
              <a:t>octobre </a:t>
            </a:r>
            <a:r>
              <a:rPr lang="fr-BE" dirty="0" smtClean="0"/>
              <a:t>2023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400" dirty="0" smtClean="0"/>
              <a:t>Pilotée par Dany</a:t>
            </a:r>
            <a:endParaRPr lang="fr-BE" sz="4400" dirty="0"/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07_145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480" r="20243"/>
          <a:stretch>
            <a:fillRect/>
          </a:stretch>
        </p:blipFill>
        <p:spPr>
          <a:xfrm rot="5400000">
            <a:off x="1647246" y="-2351554"/>
            <a:ext cx="7265147" cy="11496761"/>
          </a:xfrm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07_151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799" r="23834"/>
          <a:stretch>
            <a:fillRect/>
          </a:stretch>
        </p:blipFill>
        <p:spPr>
          <a:xfrm rot="5400000">
            <a:off x="766780" y="-1314945"/>
            <a:ext cx="7416199" cy="10046089"/>
          </a:xfrm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07_151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799" r="20143"/>
          <a:stretch>
            <a:fillRect/>
          </a:stretch>
        </p:blipFill>
        <p:spPr>
          <a:xfrm rot="5400000">
            <a:off x="527658" y="-1238333"/>
            <a:ext cx="7914235" cy="10050690"/>
          </a:xfrm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007_163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984"/>
          <a:stretch>
            <a:fillRect/>
          </a:stretch>
        </p:blipFill>
        <p:spPr>
          <a:xfrm rot="5400000">
            <a:off x="1389980" y="-1992770"/>
            <a:ext cx="7434427" cy="10719463"/>
          </a:xfrm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C’est ici que la Balade à </a:t>
            </a:r>
            <a:r>
              <a:rPr lang="fr-BE" dirty="0" err="1" smtClean="0"/>
              <a:t>Harre</a:t>
            </a:r>
            <a:r>
              <a:rPr lang="fr-BE" dirty="0" smtClean="0"/>
              <a:t> se termine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400" dirty="0" smtClean="0"/>
              <a:t>Bonne fin de week-end à tous !</a:t>
            </a:r>
            <a:endParaRPr lang="fr-BE" sz="4400" dirty="0"/>
          </a:p>
        </p:txBody>
      </p:sp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</TotalTime>
  <Words>22</Words>
  <Application>Microsoft Office PowerPoint</Application>
  <PresentationFormat>Affichage à l'écran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Débit</vt:lpstr>
      <vt:lpstr>Balade à Harre  le 7 octobre 2023</vt:lpstr>
      <vt:lpstr>Diapositive 2</vt:lpstr>
      <vt:lpstr>Diapositive 3</vt:lpstr>
      <vt:lpstr>Diapositive 4</vt:lpstr>
      <vt:lpstr>Diapositive 5</vt:lpstr>
      <vt:lpstr>C’est ici que la Balade à Harre se termine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Balade à Harre le 7 oct 2023</dc:title>
  <dc:creator>DANIEL</dc:creator>
  <cp:lastModifiedBy>DANIEL</cp:lastModifiedBy>
  <cp:revision>4</cp:revision>
  <dcterms:created xsi:type="dcterms:W3CDTF">2023-10-31T10:38:54Z</dcterms:created>
  <dcterms:modified xsi:type="dcterms:W3CDTF">2023-10-31T17:45:55Z</dcterms:modified>
</cp:coreProperties>
</file>