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7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7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7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  <p:transition spd="slow" advTm="7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7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7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7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A36A965-053A-42B1-847F-5501D66AE538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3EA3426-4D38-40EE-B6FA-FDCB82E0ED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7000">
    <p:wedg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0%2028%20CHEFNA%20MICHELE\20231028_142406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0%2028%20CHEFNA%20MICHELE\20231028_143243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0%2028%20CHEFNA%20MICHELE\20231028_140919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0%2028%20CHEFNA%20MICHELE\20231028_142122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fr-BE" dirty="0" err="1" smtClean="0">
                <a:solidFill>
                  <a:schemeClr val="accent1">
                    <a:lumMod val="50000"/>
                  </a:schemeClr>
                </a:solidFill>
              </a:rPr>
              <a:t>Chefna,vous</a:t>
            </a:r>
            <a:r>
              <a:rPr lang="fr-BE" dirty="0" smtClean="0">
                <a:solidFill>
                  <a:schemeClr val="accent1">
                    <a:lumMod val="50000"/>
                  </a:schemeClr>
                </a:solidFill>
              </a:rPr>
              <a:t> connaissez ?</a:t>
            </a:r>
            <a:br>
              <a:rPr lang="fr-B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BE" dirty="0" smtClean="0">
                <a:solidFill>
                  <a:schemeClr val="accent1">
                    <a:lumMod val="50000"/>
                  </a:schemeClr>
                </a:solidFill>
              </a:rPr>
              <a:t>C’est un beau ruisseau parallèle au </a:t>
            </a:r>
            <a:r>
              <a:rPr lang="fr-BE" dirty="0" err="1" smtClean="0">
                <a:solidFill>
                  <a:schemeClr val="accent1">
                    <a:lumMod val="50000"/>
                  </a:schemeClr>
                </a:solidFill>
              </a:rPr>
              <a:t>Ninglinspo</a:t>
            </a:r>
            <a:r>
              <a:rPr lang="fr-BE" dirty="0" smtClean="0">
                <a:solidFill>
                  <a:schemeClr val="accent1">
                    <a:lumMod val="50000"/>
                  </a:schemeClr>
                </a:solidFill>
              </a:rPr>
              <a:t>, mais peu le longent.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BE" sz="3600" b="1" dirty="0" smtClean="0">
                <a:solidFill>
                  <a:srgbClr val="FF0000"/>
                </a:solidFill>
              </a:rPr>
              <a:t>Michèle-Adeline nous y guide</a:t>
            </a:r>
          </a:p>
          <a:p>
            <a:r>
              <a:rPr lang="fr-BE" sz="3600" b="1" dirty="0" smtClean="0">
                <a:solidFill>
                  <a:srgbClr val="FF0000"/>
                </a:solidFill>
              </a:rPr>
              <a:t>ce 28 octobre 2023.</a:t>
            </a:r>
            <a:endParaRPr lang="fr-BE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20231028_14240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77011" y="0"/>
            <a:ext cx="12192002" cy="6858001"/>
          </a:xfrm>
          <a:prstGeom prst="rect">
            <a:avLst/>
          </a:prstGeo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BE" sz="36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20231028_142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546091" cy="4812721"/>
          </a:xfr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028_14324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48681" y="1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43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7" y="1052736"/>
            <a:ext cx="8797612" cy="4954364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028_144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477" r="9924"/>
          <a:stretch>
            <a:fillRect/>
          </a:stretch>
        </p:blipFill>
        <p:spPr>
          <a:xfrm>
            <a:off x="0" y="-298175"/>
            <a:ext cx="10548664" cy="7280063"/>
          </a:xfr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44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824" y="1196752"/>
            <a:ext cx="8541877" cy="4810348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44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797611" cy="4954364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45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7" y="1052736"/>
            <a:ext cx="8797611" cy="4954364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52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824" y="1196752"/>
            <a:ext cx="8541877" cy="4810348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52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8588181" cy="4836424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408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8"/>
            <a:ext cx="8036885" cy="4525962"/>
          </a:xfrm>
          <a:ln w="38100">
            <a:solidFill>
              <a:schemeClr val="accent2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3600" dirty="0" smtClean="0">
                <a:solidFill>
                  <a:srgbClr val="FF0000"/>
                </a:solidFill>
              </a:rPr>
              <a:t>Nous accueillons 2 nouveaux membres : Chantal et Philippe. Sympas !</a:t>
            </a:r>
            <a:endParaRPr lang="fr-BE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53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7" y="1052736"/>
            <a:ext cx="8797611" cy="4954364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1028_155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7" y="1124744"/>
            <a:ext cx="8669744" cy="4882356"/>
          </a:xfrm>
          <a:ln w="38100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fr-BE" sz="3600" dirty="0" smtClean="0">
                <a:solidFill>
                  <a:srgbClr val="FF0000"/>
                </a:solidFill>
              </a:rPr>
              <a:t>Fin de balade au café du </a:t>
            </a:r>
            <a:r>
              <a:rPr lang="fr-BE" sz="3600" dirty="0" err="1" smtClean="0">
                <a:solidFill>
                  <a:srgbClr val="FF0000"/>
                </a:solidFill>
              </a:rPr>
              <a:t>Ninglinspo</a:t>
            </a:r>
            <a:r>
              <a:rPr lang="fr-BE" sz="3600" dirty="0" smtClean="0">
                <a:solidFill>
                  <a:srgbClr val="FF0000"/>
                </a:solidFill>
              </a:rPr>
              <a:t>, autour d’un bon verre !</a:t>
            </a:r>
            <a:endParaRPr lang="fr-BE" sz="3600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4800" b="1" smtClean="0">
                <a:solidFill>
                  <a:srgbClr val="FF0000"/>
                </a:solidFill>
              </a:rPr>
              <a:t>Merci Michèle-Adeline </a:t>
            </a:r>
            <a:r>
              <a:rPr lang="fr-BE" sz="4800" b="1" dirty="0" smtClean="0">
                <a:solidFill>
                  <a:srgbClr val="FF0000"/>
                </a:solidFill>
              </a:rPr>
              <a:t>!</a:t>
            </a:r>
          </a:p>
          <a:p>
            <a:pPr>
              <a:buNone/>
            </a:pPr>
            <a:endParaRPr lang="fr-BE" sz="4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BE" sz="4800" b="1" dirty="0" smtClean="0">
                <a:solidFill>
                  <a:srgbClr val="FF0000"/>
                </a:solidFill>
              </a:rPr>
              <a:t>A </a:t>
            </a:r>
            <a:r>
              <a:rPr lang="fr-BE" sz="4800" b="1" dirty="0" smtClean="0">
                <a:solidFill>
                  <a:srgbClr val="FF0000"/>
                </a:solidFill>
              </a:rPr>
              <a:t>la semaine prochaine !</a:t>
            </a:r>
            <a:endParaRPr lang="fr-BE" sz="4800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BE" sz="3600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20231028_140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52478" y="-315416"/>
            <a:ext cx="13170275" cy="7416824"/>
          </a:xfr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028_14091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398588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BE" sz="36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20231028_14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8694939" cy="4896544"/>
          </a:xfr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BE" sz="3600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20231028_141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8567072" cy="4824536"/>
          </a:xfr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BE" sz="36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20231028_141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797611" cy="4954364"/>
          </a:xfr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BE" sz="3600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20231028_141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97611" cy="4954364"/>
          </a:xfr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028_14212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00697" y="0"/>
            <a:ext cx="12571196" cy="7071298"/>
          </a:xfrm>
          <a:prstGeom prst="rect">
            <a:avLst/>
          </a:prstGeo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123</TotalTime>
  <Words>46</Words>
  <Application>Microsoft Office PowerPoint</Application>
  <PresentationFormat>Affichage à l'écran (4:3)</PresentationFormat>
  <Paragraphs>8</Paragraphs>
  <Slides>23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Rotonde</vt:lpstr>
      <vt:lpstr>La Chefna,vous connaissez ? C’est un beau ruisseau parallèle au Ninglinspo, mais peu le longent.</vt:lpstr>
      <vt:lpstr>Nous accueillons 2 nouveaux membres : Chantal et Philippe. Sympas !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Fin de balade au café du Ninglinspo, autour d’un bon verre !</vt:lpstr>
      <vt:lpstr>Diapositive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Chefna, vous connaissez ? C’est un beau ruisseau parallèle au Ninglinspo, mais peu le connaissent.</dc:title>
  <dc:creator>DANIEL</dc:creator>
  <cp:lastModifiedBy>DANIEL</cp:lastModifiedBy>
  <cp:revision>13</cp:revision>
  <dcterms:created xsi:type="dcterms:W3CDTF">2023-10-31T14:47:42Z</dcterms:created>
  <dcterms:modified xsi:type="dcterms:W3CDTF">2023-10-31T17:40:27Z</dcterms:modified>
</cp:coreProperties>
</file>