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  <p:transition spd="slow" advTm="6000">
    <p:cover dir="lu"/>
    <p:sndAc>
      <p:stSnd>
        <p:snd r:embed="rId1" name="hammer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lu"/>
    <p:sndAc>
      <p:stSnd>
        <p:snd r:embed="rId1" name="hammer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lu"/>
    <p:sndAc>
      <p:stSnd>
        <p:snd r:embed="rId1" name="hammer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lu"/>
    <p:sndAc>
      <p:stSnd>
        <p:snd r:embed="rId1" name="hammer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6000">
    <p:cover dir="lu"/>
    <p:sndAc>
      <p:stSnd>
        <p:snd r:embed="rId1" name="hammer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lu"/>
    <p:sndAc>
      <p:stSnd>
        <p:snd r:embed="rId1" name="hammer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lu"/>
    <p:sndAc>
      <p:stSnd>
        <p:snd r:embed="rId1" name="hammer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lu"/>
    <p:sndAc>
      <p:stSnd>
        <p:snd r:embed="rId1" name="hammer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lu"/>
    <p:sndAc>
      <p:stSnd>
        <p:snd r:embed="rId1" name="hammer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lu"/>
    <p:sndAc>
      <p:stSnd>
        <p:snd r:embed="rId1" name="hammer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lu"/>
    <p:sndAc>
      <p:stSnd>
        <p:snd r:embed="rId1" name="hammer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C80ECF-CB94-4A3A-8AC9-9D88751C9678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32DA771-1C3D-4AC3-9E46-AF0C8AFB21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6000">
    <p:cover dir="lu"/>
    <p:sndAc>
      <p:stSnd>
        <p:snd r:embed="rId13" name="hammer.wav"/>
      </p:stSnd>
    </p:sndAc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BE" sz="6000" dirty="0" smtClean="0"/>
              <a:t>BALADE </a:t>
            </a:r>
            <a:r>
              <a:rPr lang="fr-BE" sz="6000" dirty="0" smtClean="0">
                <a:latin typeface="Calibri"/>
                <a:cs typeface="Calibri"/>
              </a:rPr>
              <a:t>À</a:t>
            </a:r>
            <a:r>
              <a:rPr lang="fr-BE" sz="6000" dirty="0" smtClean="0"/>
              <a:t> </a:t>
            </a:r>
            <a:r>
              <a:rPr lang="fr-BE" sz="6000" dirty="0" smtClean="0"/>
              <a:t>SART LEZ SPA LE 16 SEPTEMBRE 2023</a:t>
            </a:r>
            <a:endParaRPr lang="fr-BE" sz="6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3600" b="1" dirty="0" smtClean="0"/>
              <a:t>PATRICK NOUS GUIDE POUR LA PREMIERE FOIS.</a:t>
            </a:r>
            <a:endParaRPr lang="fr-BE" sz="3600" b="1" dirty="0"/>
          </a:p>
        </p:txBody>
      </p:sp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16_1637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836712" y="-243408"/>
            <a:ext cx="12610181" cy="7101408"/>
          </a:xfrm>
        </p:spPr>
      </p:pic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Autofit/>
          </a:bodyPr>
          <a:lstStyle/>
          <a:p>
            <a:r>
              <a:rPr lang="fr-BE" sz="4800" dirty="0" smtClean="0"/>
              <a:t>LA BALADE S’EST TERMIN</a:t>
            </a:r>
            <a:r>
              <a:rPr lang="fr-BE" sz="4800" dirty="0" smtClean="0">
                <a:latin typeface="Calibri"/>
                <a:cs typeface="Calibri"/>
              </a:rPr>
              <a:t>É</a:t>
            </a:r>
            <a:r>
              <a:rPr lang="fr-BE" sz="4800" dirty="0" smtClean="0"/>
              <a:t>E, COMME IL SE DOIT, PAR LE VERRE DE L’AMITI</a:t>
            </a:r>
            <a:r>
              <a:rPr lang="fr-BE" sz="4800" dirty="0" smtClean="0">
                <a:latin typeface="Calibri"/>
                <a:cs typeface="Calibri"/>
              </a:rPr>
              <a:t>É</a:t>
            </a:r>
            <a:r>
              <a:rPr lang="fr-BE" sz="4800" dirty="0" smtClean="0"/>
              <a:t> SUR LA PLACE DE SART.</a:t>
            </a:r>
            <a:endParaRPr lang="fr-BE" sz="4800" dirty="0"/>
          </a:p>
        </p:txBody>
      </p:sp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Autofit/>
          </a:bodyPr>
          <a:lstStyle/>
          <a:p>
            <a:r>
              <a:rPr lang="fr-BE" sz="4800" dirty="0" smtClean="0">
                <a:latin typeface="Calibri"/>
                <a:cs typeface="Calibri"/>
              </a:rPr>
              <a:t>À </a:t>
            </a:r>
            <a:r>
              <a:rPr lang="fr-BE" sz="4800" dirty="0" smtClean="0"/>
              <a:t>LA SEMAINE PROCHAINE !</a:t>
            </a:r>
            <a:endParaRPr lang="fr-BE" sz="4800" dirty="0"/>
          </a:p>
        </p:txBody>
      </p:sp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z="4400" dirty="0" smtClean="0"/>
              <a:t>Nous allons suivre ce joli ruisseau spadois</a:t>
            </a:r>
            <a:endParaRPr lang="fr-BE" sz="4400" dirty="0"/>
          </a:p>
        </p:txBody>
      </p:sp>
      <p:pic>
        <p:nvPicPr>
          <p:cNvPr id="4" name="Espace réservé du contenu 3" descr="20230916_1440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37218"/>
            <a:ext cx="8229600" cy="4634489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16_1445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972616" y="0"/>
            <a:ext cx="13057450" cy="7344816"/>
          </a:xfrm>
        </p:spPr>
      </p:pic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16_1450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828600" y="0"/>
            <a:ext cx="12482314" cy="7029400"/>
          </a:xfrm>
        </p:spPr>
      </p:pic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16_1459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332656" y="0"/>
            <a:ext cx="12610182" cy="7101408"/>
          </a:xfrm>
        </p:spPr>
      </p:pic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16_1500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84" y="0"/>
            <a:ext cx="12339043" cy="6948717"/>
          </a:xfrm>
        </p:spPr>
      </p:pic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16_1503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8560" y="260648"/>
            <a:ext cx="11136857" cy="6271707"/>
          </a:xfrm>
        </p:spPr>
      </p:pic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16_1504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233264" y="0"/>
            <a:ext cx="11377264" cy="7029400"/>
          </a:xfrm>
        </p:spPr>
      </p:pic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16_1619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404664" y="-171401"/>
            <a:ext cx="12554044" cy="7069795"/>
          </a:xfrm>
        </p:spPr>
      </p:pic>
    </p:spTree>
  </p:cSld>
  <p:clrMapOvr>
    <a:masterClrMapping/>
  </p:clrMapOvr>
  <p:transition spd="slow" advTm="6000">
    <p:cover dir="lu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138</TotalTime>
  <Words>50</Words>
  <Application>Microsoft Office PowerPoint</Application>
  <PresentationFormat>Affichage à l'écran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Apex</vt:lpstr>
      <vt:lpstr>BALADE À SART LEZ SPA LE 16 SEPTEMBRE 2023</vt:lpstr>
      <vt:lpstr>Nous allons suivre ce joli ruisseau spadois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LA BALADE S’EST TERMINÉE, COMME IL SE DOIT, PAR LE VERRE DE L’AMITIÉ SUR LA PLACE DE SART.</vt:lpstr>
      <vt:lpstr>À LA SEMAINE PROCHAINE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BALADE A SART LEZ SPA LE 16 SEPTEMBRE 2023</dc:title>
  <dc:creator>DANIEL</dc:creator>
  <cp:lastModifiedBy>DANIEL</cp:lastModifiedBy>
  <cp:revision>9</cp:revision>
  <dcterms:created xsi:type="dcterms:W3CDTF">2023-09-17T18:02:19Z</dcterms:created>
  <dcterms:modified xsi:type="dcterms:W3CDTF">2023-09-18T10:39:51Z</dcterms:modified>
</cp:coreProperties>
</file>