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72" r:id="rId10"/>
    <p:sldId id="270" r:id="rId11"/>
    <p:sldId id="264" r:id="rId12"/>
    <p:sldId id="271" r:id="rId13"/>
    <p:sldId id="265" r:id="rId14"/>
    <p:sldId id="266" r:id="rId15"/>
    <p:sldId id="267" r:id="rId16"/>
    <p:sldId id="268" r:id="rId17"/>
    <p:sldId id="269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2D4D4-201D-46A8-AD63-CD5FCF6B72D1}" type="datetimeFigureOut">
              <a:rPr lang="fr-BE" smtClean="0"/>
              <a:pPr/>
              <a:t>13-11-23</a:t>
            </a:fld>
            <a:endParaRPr lang="fr-BE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06C7-A7B7-475A-B2CE-5456F6EA00F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zoom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2D4D4-201D-46A8-AD63-CD5FCF6B72D1}" type="datetimeFigureOut">
              <a:rPr lang="fr-BE" smtClean="0"/>
              <a:pPr/>
              <a:t>13-11-23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06C7-A7B7-475A-B2CE-5456F6EA00F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zoom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2D4D4-201D-46A8-AD63-CD5FCF6B72D1}" type="datetimeFigureOut">
              <a:rPr lang="fr-BE" smtClean="0"/>
              <a:pPr/>
              <a:t>13-11-23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06C7-A7B7-475A-B2CE-5456F6EA00F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zoom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2D4D4-201D-46A8-AD63-CD5FCF6B72D1}" type="datetimeFigureOut">
              <a:rPr lang="fr-BE" smtClean="0"/>
              <a:pPr/>
              <a:t>13-11-23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06C7-A7B7-475A-B2CE-5456F6EA00F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zoom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2D4D4-201D-46A8-AD63-CD5FCF6B72D1}" type="datetimeFigureOut">
              <a:rPr lang="fr-BE" smtClean="0"/>
              <a:pPr/>
              <a:t>13-11-23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06C7-A7B7-475A-B2CE-5456F6EA00F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zoom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2D4D4-201D-46A8-AD63-CD5FCF6B72D1}" type="datetimeFigureOut">
              <a:rPr lang="fr-BE" smtClean="0"/>
              <a:pPr/>
              <a:t>13-11-23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06C7-A7B7-475A-B2CE-5456F6EA00F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zoom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2D4D4-201D-46A8-AD63-CD5FCF6B72D1}" type="datetimeFigureOut">
              <a:rPr lang="fr-BE" smtClean="0"/>
              <a:pPr/>
              <a:t>13-11-23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06C7-A7B7-475A-B2CE-5456F6EA00F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zoom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2D4D4-201D-46A8-AD63-CD5FCF6B72D1}" type="datetimeFigureOut">
              <a:rPr lang="fr-BE" smtClean="0"/>
              <a:pPr/>
              <a:t>13-11-23</a:t>
            </a:fld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5506C7-A7B7-475A-B2CE-5456F6EA00F9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7000">
    <p:zoom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2D4D4-201D-46A8-AD63-CD5FCF6B72D1}" type="datetimeFigureOut">
              <a:rPr lang="fr-BE" smtClean="0"/>
              <a:pPr/>
              <a:t>13-11-23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06C7-A7B7-475A-B2CE-5456F6EA00F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zoom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2D4D4-201D-46A8-AD63-CD5FCF6B72D1}" type="datetimeFigureOut">
              <a:rPr lang="fr-BE" smtClean="0"/>
              <a:pPr/>
              <a:t>13-11-23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85506C7-A7B7-475A-B2CE-5456F6EA00F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zoom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C6E2D4D4-201D-46A8-AD63-CD5FCF6B72D1}" type="datetimeFigureOut">
              <a:rPr lang="fr-BE" smtClean="0"/>
              <a:pPr/>
              <a:t>13-11-23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506C7-A7B7-475A-B2CE-5456F6EA00F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zoom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C6E2D4D4-201D-46A8-AD63-CD5FCF6B72D1}" type="datetimeFigureOut">
              <a:rPr lang="fr-BE" smtClean="0"/>
              <a:pPr/>
              <a:t>13-11-23</a:t>
            </a:fld>
            <a:endParaRPr lang="fr-BE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85506C7-A7B7-475A-B2CE-5456F6EA00F9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7000">
    <p:zoom/>
    <p:sndAc>
      <p:stSnd>
        <p:snd r:embed="rId13" name="chimes.wav"/>
      </p:stSnd>
    </p:sndAc>
  </p:transition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11%20SPA%20PATRICK\20231111_143107.mp4" TargetMode="Externa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11%20SPA%20PATRICK\20231111_144100.mp4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11%20SPA%20PATRICK\20231111_153934.mp4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11%20SPA%20PATRICK\20231111_161527.mp4" TargetMode="Externa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6480048" cy="230124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>
                <a:solidFill>
                  <a:srgbClr val="FFFF00"/>
                </a:solidFill>
              </a:rPr>
              <a:t>11 Novembre 2023.</a:t>
            </a:r>
            <a:br>
              <a:rPr lang="fr-BE" dirty="0" smtClean="0">
                <a:solidFill>
                  <a:srgbClr val="FFFF00"/>
                </a:solidFill>
              </a:rPr>
            </a:br>
            <a:r>
              <a:rPr lang="fr-BE" dirty="0" smtClean="0">
                <a:solidFill>
                  <a:srgbClr val="FFFF00"/>
                </a:solidFill>
              </a:rPr>
              <a:t>SPA, un jour de pluie et de grêle.</a:t>
            </a:r>
            <a:endParaRPr lang="fr-BE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39552" y="4077072"/>
            <a:ext cx="6480048" cy="1752600"/>
          </a:xfrm>
        </p:spPr>
        <p:txBody>
          <a:bodyPr>
            <a:noAutofit/>
          </a:bodyPr>
          <a:lstStyle/>
          <a:p>
            <a:r>
              <a:rPr lang="fr-BE" sz="3600" dirty="0" smtClean="0"/>
              <a:t>Patrick nous mène, avec l’enthousiasme qui le caractérise, sur des chemins détrempés autour de l’aérodrome de la </a:t>
            </a:r>
            <a:r>
              <a:rPr lang="fr-BE" sz="3600" dirty="0" err="1" smtClean="0"/>
              <a:t>Sauvenière</a:t>
            </a:r>
            <a:r>
              <a:rPr lang="fr-BE" sz="3600" dirty="0" smtClean="0"/>
              <a:t>.</a:t>
            </a:r>
            <a:endParaRPr lang="fr-BE" sz="3600" dirty="0"/>
          </a:p>
        </p:txBody>
      </p:sp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11_14310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2371725" y="0"/>
            <a:ext cx="12272963" cy="6904038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zo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1_15180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700808"/>
            <a:ext cx="8362774" cy="4708925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11_14410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2036763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zo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1_1531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844824"/>
            <a:ext cx="8362774" cy="4708925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>
                <a:solidFill>
                  <a:srgbClr val="FFFF00"/>
                </a:solidFill>
              </a:rPr>
              <a:t>Voilà, paraît-il, un bon restaurant.</a:t>
            </a:r>
            <a:endParaRPr lang="fr-BE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 descr="20231111_1602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772816"/>
            <a:ext cx="8362774" cy="4708925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1_1607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4158" r="5079"/>
          <a:stretch>
            <a:fillRect/>
          </a:stretch>
        </p:blipFill>
        <p:spPr>
          <a:xfrm>
            <a:off x="-180528" y="7674"/>
            <a:ext cx="9824303" cy="6850326"/>
          </a:xfrm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1_1604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2981" r="24024"/>
          <a:stretch>
            <a:fillRect/>
          </a:stretch>
        </p:blipFill>
        <p:spPr>
          <a:xfrm>
            <a:off x="-180528" y="-285618"/>
            <a:ext cx="9324528" cy="8014726"/>
          </a:xfrm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11_153934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1597025" y="0"/>
            <a:ext cx="12290425" cy="6913563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zo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11_16152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2987675" y="-819150"/>
            <a:ext cx="13647738" cy="767715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zo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1_1627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641057" y="0"/>
            <a:ext cx="12177955" cy="6858000"/>
          </a:xfrm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>
                <a:solidFill>
                  <a:srgbClr val="FFFF00"/>
                </a:solidFill>
              </a:rPr>
              <a:t>Rien n’arrête les parachutistes de sauter !...</a:t>
            </a:r>
            <a:endParaRPr lang="fr-BE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 descr="20231111_1359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772816"/>
            <a:ext cx="8491714" cy="4776589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>
                <a:solidFill>
                  <a:srgbClr val="FFFF00"/>
                </a:solidFill>
              </a:rPr>
              <a:t>Nous revenons marcher le long de drèves praticables.</a:t>
            </a:r>
            <a:endParaRPr lang="fr-BE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 descr="20231111_1629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988840"/>
            <a:ext cx="8292620" cy="4669979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rgbClr val="FFFF00"/>
                </a:solidFill>
              </a:rPr>
              <a:t>Patrick, c’était une belle balade, merci à toi.</a:t>
            </a:r>
            <a:br>
              <a:rPr lang="fr-BE" dirty="0" smtClean="0">
                <a:solidFill>
                  <a:srgbClr val="FFFF00"/>
                </a:solidFill>
              </a:rPr>
            </a:br>
            <a:r>
              <a:rPr lang="fr-BE" dirty="0" smtClean="0">
                <a:solidFill>
                  <a:srgbClr val="FFFF00"/>
                </a:solidFill>
              </a:rPr>
              <a:t>En tout cas, ce fut un exercice d’endurance !</a:t>
            </a:r>
            <a:br>
              <a:rPr lang="fr-BE" dirty="0" smtClean="0">
                <a:solidFill>
                  <a:srgbClr val="FFFF00"/>
                </a:solidFill>
              </a:rPr>
            </a:br>
            <a:r>
              <a:rPr lang="fr-BE" dirty="0">
                <a:solidFill>
                  <a:srgbClr val="FFFF00"/>
                </a:solidFill>
              </a:rPr>
              <a:t/>
            </a:r>
            <a:br>
              <a:rPr lang="fr-BE" dirty="0">
                <a:solidFill>
                  <a:srgbClr val="FFFF00"/>
                </a:solidFill>
              </a:rPr>
            </a:br>
            <a:r>
              <a:rPr lang="fr-BE" dirty="0" smtClean="0">
                <a:solidFill>
                  <a:srgbClr val="FFFF00"/>
                </a:solidFill>
              </a:rPr>
              <a:t>Par la suite, Pascale nous offrit l’hospitalité pour le verre de l’amitié.</a:t>
            </a:r>
            <a:br>
              <a:rPr lang="fr-BE" dirty="0" smtClean="0">
                <a:solidFill>
                  <a:srgbClr val="FFFF00"/>
                </a:solidFill>
              </a:rPr>
            </a:br>
            <a:r>
              <a:rPr lang="fr-BE" dirty="0" smtClean="0">
                <a:solidFill>
                  <a:srgbClr val="FFFF00"/>
                </a:solidFill>
              </a:rPr>
              <a:t>Merci Pascale.</a:t>
            </a:r>
            <a:endParaRPr lang="fr-BE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rgbClr val="FFFF00"/>
                </a:solidFill>
                <a:latin typeface="Calibri"/>
                <a:cs typeface="Calibri"/>
              </a:rPr>
              <a:t>À bientôt sur les sentiers, les Amis !</a:t>
            </a:r>
            <a:endParaRPr lang="fr-BE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2780928"/>
            <a:ext cx="7827640" cy="1512168"/>
          </a:xfrm>
        </p:spPr>
        <p:txBody>
          <a:bodyPr/>
          <a:lstStyle/>
          <a:p>
            <a:endParaRPr lang="fr-BE" dirty="0"/>
          </a:p>
        </p:txBody>
      </p:sp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rgbClr val="FFFF00"/>
                </a:solidFill>
                <a:latin typeface="Calibri"/>
                <a:cs typeface="Calibri"/>
              </a:rPr>
              <a:t>Un temps détrempé vous rebute ?</a:t>
            </a:r>
            <a:br>
              <a:rPr lang="fr-BE" dirty="0" smtClean="0">
                <a:solidFill>
                  <a:srgbClr val="FFFF00"/>
                </a:solidFill>
                <a:latin typeface="Calibri"/>
                <a:cs typeface="Calibri"/>
              </a:rPr>
            </a:br>
            <a:r>
              <a:rPr lang="fr-BE" dirty="0" smtClean="0">
                <a:solidFill>
                  <a:srgbClr val="FFFF00"/>
                </a:solidFill>
                <a:latin typeface="Calibri"/>
                <a:cs typeface="Calibri"/>
              </a:rPr>
              <a:t>Rejoignez les MARCHEURS DE CHEVRON, les Amis !</a:t>
            </a:r>
            <a:endParaRPr lang="fr-BE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420888"/>
            <a:ext cx="7827640" cy="2304256"/>
          </a:xfrm>
        </p:spPr>
        <p:txBody>
          <a:bodyPr/>
          <a:lstStyle/>
          <a:p>
            <a:endParaRPr lang="fr-BE" dirty="0"/>
          </a:p>
        </p:txBody>
      </p:sp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>
                <a:solidFill>
                  <a:srgbClr val="FFFF00"/>
                </a:solidFill>
              </a:rPr>
              <a:t>...qu’il pleuve, qu’il grêle ou qu’il vente !</a:t>
            </a:r>
            <a:endParaRPr lang="fr-BE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 descr="20231111_1403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772816"/>
            <a:ext cx="8363700" cy="4704581"/>
          </a:xfrm>
          <a:ln w="76200">
            <a:solidFill>
              <a:srgbClr val="FFFF00"/>
            </a:solidFill>
          </a:ln>
        </p:spPr>
      </p:pic>
      <p:pic>
        <p:nvPicPr>
          <p:cNvPr id="5" name="Image 4" descr="20231111_140333.jpg"/>
          <p:cNvPicPr>
            <a:picLocks noChangeAspect="1"/>
          </p:cNvPicPr>
          <p:nvPr/>
        </p:nvPicPr>
        <p:blipFill>
          <a:blip r:embed="rId4" cstate="print"/>
          <a:srcRect l="31101" t="20600" r="57087" b="54200"/>
          <a:stretch>
            <a:fillRect/>
          </a:stretch>
        </p:blipFill>
        <p:spPr>
          <a:xfrm>
            <a:off x="4860032" y="1988840"/>
            <a:ext cx="840093" cy="1008112"/>
          </a:xfrm>
          <a:prstGeom prst="rect">
            <a:avLst/>
          </a:prstGeom>
        </p:spPr>
      </p:pic>
      <p:pic>
        <p:nvPicPr>
          <p:cNvPr id="6" name="Image 5" descr="20231111_140333.jpg"/>
          <p:cNvPicPr>
            <a:picLocks noChangeAspect="1"/>
          </p:cNvPicPr>
          <p:nvPr/>
        </p:nvPicPr>
        <p:blipFill>
          <a:blip r:embed="rId4" cstate="print"/>
          <a:srcRect l="31101" t="20600" r="57087" b="54200"/>
          <a:stretch>
            <a:fillRect/>
          </a:stretch>
        </p:blipFill>
        <p:spPr>
          <a:xfrm>
            <a:off x="1043608" y="3140968"/>
            <a:ext cx="840093" cy="1008112"/>
          </a:xfrm>
          <a:prstGeom prst="rect">
            <a:avLst/>
          </a:prstGeom>
        </p:spPr>
      </p:pic>
      <p:pic>
        <p:nvPicPr>
          <p:cNvPr id="7" name="Image 6" descr="20231111_140333.jpg"/>
          <p:cNvPicPr>
            <a:picLocks noChangeAspect="1"/>
          </p:cNvPicPr>
          <p:nvPr/>
        </p:nvPicPr>
        <p:blipFill>
          <a:blip r:embed="rId4" cstate="print"/>
          <a:srcRect l="31101" t="20600" r="57087" b="54200"/>
          <a:stretch>
            <a:fillRect/>
          </a:stretch>
        </p:blipFill>
        <p:spPr>
          <a:xfrm>
            <a:off x="6732240" y="2924944"/>
            <a:ext cx="840093" cy="1008112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fr-BE" dirty="0" smtClean="0">
                <a:solidFill>
                  <a:srgbClr val="FFFF00"/>
                </a:solidFill>
              </a:rPr>
              <a:t>Malgré le temps éprouvant, 16 marcheurs se présentent, dont 2 nouveaux !</a:t>
            </a:r>
            <a:endParaRPr lang="fr-BE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 descr="20231111_1351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958716"/>
            <a:ext cx="8237944" cy="4638636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smtClean="0">
                <a:solidFill>
                  <a:srgbClr val="FFFF00"/>
                </a:solidFill>
              </a:rPr>
              <a:t>Arc-en-ciel, début d’amélioration?</a:t>
            </a:r>
            <a:endParaRPr lang="fr-BE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 descr="20231111_1410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772816"/>
            <a:ext cx="8363700" cy="4704581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>
                <a:solidFill>
                  <a:srgbClr val="FFFF00"/>
                </a:solidFill>
              </a:rPr>
              <a:t>…hélas non. Mais, en avant !</a:t>
            </a:r>
            <a:endParaRPr lang="fr-BE" dirty="0">
              <a:solidFill>
                <a:srgbClr val="FFFF00"/>
              </a:solidFill>
            </a:endParaRPr>
          </a:p>
        </p:txBody>
      </p:sp>
      <p:pic>
        <p:nvPicPr>
          <p:cNvPr id="4" name="Espace réservé du contenu 3" descr="20231111_1413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700808"/>
            <a:ext cx="8490656" cy="4780933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1_14165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772816"/>
            <a:ext cx="8362774" cy="4708925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1_1421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772816"/>
            <a:ext cx="8362774" cy="4708925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2664296"/>
          </a:xfrm>
        </p:spPr>
        <p:txBody>
          <a:bodyPr>
            <a:normAutofit/>
          </a:bodyPr>
          <a:lstStyle/>
          <a:p>
            <a:r>
              <a:rPr lang="fr-BE" dirty="0" smtClean="0">
                <a:solidFill>
                  <a:srgbClr val="FFFF00"/>
                </a:solidFill>
                <a:latin typeface="Calibri"/>
                <a:cs typeface="Calibri"/>
              </a:rPr>
              <a:t>À partir d’ici, nous traversons plusieurs filets d’eau, chacun transformé en torrent furieux !</a:t>
            </a:r>
            <a:r>
              <a:rPr lang="fr-BE" dirty="0" smtClean="0">
                <a:latin typeface="Calibri"/>
                <a:cs typeface="Calibri"/>
              </a:rPr>
              <a:t>	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412776"/>
            <a:ext cx="7467600" cy="2260848"/>
          </a:xfrm>
        </p:spPr>
        <p:txBody>
          <a:bodyPr/>
          <a:lstStyle/>
          <a:p>
            <a:endParaRPr lang="fr-BE" dirty="0"/>
          </a:p>
        </p:txBody>
      </p:sp>
    </p:spTree>
  </p:cSld>
  <p:clrMapOvr>
    <a:masterClrMapping/>
  </p:clrMapOvr>
  <p:transition spd="slow" advClick="0" advTm="700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chnique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134</TotalTime>
  <Words>125</Words>
  <Application>Microsoft Office PowerPoint</Application>
  <PresentationFormat>Affichage à l'écran (4:3)</PresentationFormat>
  <Paragraphs>13</Paragraphs>
  <Slides>23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Technique</vt:lpstr>
      <vt:lpstr> 11 Novembre 2023. SPA, un jour de pluie et de grêle.</vt:lpstr>
      <vt:lpstr>Rien n’arrête les parachutistes de sauter !...</vt:lpstr>
      <vt:lpstr>...qu’il pleuve, qu’il grêle ou qu’il vente !</vt:lpstr>
      <vt:lpstr>Malgré le temps éprouvant, 16 marcheurs se présentent, dont 2 nouveaux !</vt:lpstr>
      <vt:lpstr>Arc-en-ciel, début d’amélioration?</vt:lpstr>
      <vt:lpstr>…hélas non. Mais, en avant !</vt:lpstr>
      <vt:lpstr>Diapositive 7</vt:lpstr>
      <vt:lpstr>Diapositive 8</vt:lpstr>
      <vt:lpstr>À partir d’ici, nous traversons plusieurs filets d’eau, chacun transformé en torrent furieux ! </vt:lpstr>
      <vt:lpstr>Diapositive 10</vt:lpstr>
      <vt:lpstr>Diapositive 11</vt:lpstr>
      <vt:lpstr>Diapositive 12</vt:lpstr>
      <vt:lpstr>Diapositive 13</vt:lpstr>
      <vt:lpstr>Voilà, paraît-il, un bon restaurant.</vt:lpstr>
      <vt:lpstr>Diapositive 15</vt:lpstr>
      <vt:lpstr>Diapositive 16</vt:lpstr>
      <vt:lpstr>Diapositive 17</vt:lpstr>
      <vt:lpstr>Diapositive 18</vt:lpstr>
      <vt:lpstr>Diapositive 19</vt:lpstr>
      <vt:lpstr>Nous revenons marcher le long de drèves praticables.</vt:lpstr>
      <vt:lpstr>Patrick, c’était une belle balade, merci à toi. En tout cas, ce fut un exercice d’endurance !  Par la suite, Pascale nous offrit l’hospitalité pour le verre de l’amitié. Merci Pascale.</vt:lpstr>
      <vt:lpstr>À bientôt sur les sentiers, les Amis !</vt:lpstr>
      <vt:lpstr>Un temps détrempé vous rebute ? Rejoignez les MARCHEURS DE CHEVRON, les Amis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11 Novembre 2023. SPA, un jour de pluie et de grêle.</dc:title>
  <dc:creator>DANIEL</dc:creator>
  <cp:lastModifiedBy>DANIEL</cp:lastModifiedBy>
  <cp:revision>25</cp:revision>
  <dcterms:created xsi:type="dcterms:W3CDTF">2023-11-13T09:44:36Z</dcterms:created>
  <dcterms:modified xsi:type="dcterms:W3CDTF">2023-11-13T16:00:37Z</dcterms:modified>
</cp:coreProperties>
</file>