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4" r:id="rId17"/>
    <p:sldId id="275" r:id="rId18"/>
    <p:sldId id="276" r:id="rId19"/>
    <p:sldId id="277" r:id="rId20"/>
    <p:sldId id="280" r:id="rId21"/>
    <p:sldId id="281" r:id="rId22"/>
    <p:sldId id="278" r:id="rId23"/>
    <p:sldId id="279" r:id="rId24"/>
    <p:sldId id="285" r:id="rId25"/>
    <p:sldId id="283" r:id="rId26"/>
    <p:sldId id="284" r:id="rId2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8" autoAdjust="0"/>
    <p:restoredTop sz="94660"/>
  </p:normalViewPr>
  <p:slideViewPr>
    <p:cSldViewPr>
      <p:cViewPr varScale="1">
        <p:scale>
          <a:sx n="68" d="100"/>
          <a:sy n="68" d="100"/>
        </p:scale>
        <p:origin x="-9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r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5" name="Sous-titr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1" name="Espace réservé de la date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4B70D2A-62F1-4DBA-950B-2CF3C2BCFDFB}" type="datetimeFigureOut">
              <a:rPr lang="fr-BE" smtClean="0"/>
              <a:pPr/>
              <a:t>27-11-23</a:t>
            </a:fld>
            <a:endParaRPr lang="fr-BE"/>
          </a:p>
        </p:txBody>
      </p:sp>
      <p:sp>
        <p:nvSpPr>
          <p:cNvPr id="18" name="Espace réservé du pied de page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fr-BE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E1D05742-EDA2-45FB-A505-32EA8B9DF07B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600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B70D2A-62F1-4DBA-950B-2CF3C2BCFDFB}" type="datetimeFigureOut">
              <a:rPr lang="fr-BE" smtClean="0"/>
              <a:pPr/>
              <a:t>27-11-23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1D05742-EDA2-45FB-A505-32EA8B9DF07B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600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B4B70D2A-62F1-4DBA-950B-2CF3C2BCFDFB}" type="datetimeFigureOut">
              <a:rPr lang="fr-BE" smtClean="0"/>
              <a:pPr/>
              <a:t>27-11-23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1D05742-EDA2-45FB-A505-32EA8B9DF07B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600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B70D2A-62F1-4DBA-950B-2CF3C2BCFDFB}" type="datetimeFigureOut">
              <a:rPr lang="fr-BE" smtClean="0"/>
              <a:pPr/>
              <a:t>27-11-23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1D05742-EDA2-45FB-A505-32EA8B9DF07B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600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B70D2A-62F1-4DBA-950B-2CF3C2BCFDFB}" type="datetimeFigureOut">
              <a:rPr lang="fr-BE" smtClean="0"/>
              <a:pPr/>
              <a:t>27-11-23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E1D05742-EDA2-45FB-A505-32EA8B9DF07B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600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B70D2A-62F1-4DBA-950B-2CF3C2BCFDFB}" type="datetimeFigureOut">
              <a:rPr lang="fr-BE" smtClean="0"/>
              <a:pPr/>
              <a:t>27-11-23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1D05742-EDA2-45FB-A505-32EA8B9DF07B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600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B70D2A-62F1-4DBA-950B-2CF3C2BCFDFB}" type="datetimeFigureOut">
              <a:rPr lang="fr-BE" smtClean="0"/>
              <a:pPr/>
              <a:t>27-11-23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1D05742-EDA2-45FB-A505-32EA8B9DF07B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600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B70D2A-62F1-4DBA-950B-2CF3C2BCFDFB}" type="datetimeFigureOut">
              <a:rPr lang="fr-BE" smtClean="0"/>
              <a:pPr/>
              <a:t>27-11-23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1D05742-EDA2-45FB-A505-32EA8B9DF07B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600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B70D2A-62F1-4DBA-950B-2CF3C2BCFDFB}" type="datetimeFigureOut">
              <a:rPr lang="fr-BE" smtClean="0"/>
              <a:pPr/>
              <a:t>27-11-23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1D05742-EDA2-45FB-A505-32EA8B9DF07B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600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B70D2A-62F1-4DBA-950B-2CF3C2BCFDFB}" type="datetimeFigureOut">
              <a:rPr lang="fr-BE" smtClean="0"/>
              <a:pPr/>
              <a:t>27-11-23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1D05742-EDA2-45FB-A505-32EA8B9DF07B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600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B70D2A-62F1-4DBA-950B-2CF3C2BCFDFB}" type="datetimeFigureOut">
              <a:rPr lang="fr-BE" smtClean="0"/>
              <a:pPr/>
              <a:t>27-11-23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1D05742-EDA2-45FB-A505-32EA8B9DF07B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600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1" name="Espace réservé du texte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27" name="Espace réservé de la date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4B70D2A-62F1-4DBA-950B-2CF3C2BCFDFB}" type="datetimeFigureOut">
              <a:rPr lang="fr-BE" smtClean="0"/>
              <a:pPr/>
              <a:t>27-11-23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fr-BE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E1D05742-EDA2-45FB-A505-32EA8B9DF07B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6000">
    <p:fade thruBlk="1"/>
  </p:transition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ANIEL\Pictures\PHOTOS\MARCHEURS%20DE%20CHEVRON\Marches%202023\2023%2011%2025%20HARZE%20POUHON%20GABY\20231125_151538.mp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ANIEL\Pictures\PHOTOS\MARCHEURS%20DE%20CHEVRON\Marches%202023\2023%2011%2025%20HARZE%20POUHON%20GABY\20231125_151724.mp4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ANIEL\Pictures\PHOTOS\MARCHEURS%20DE%20CHEVRON\Marches%202023\2023%2011%2025%20HARZE%20POUHON%20GABY\20231125_163947.mp4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ANIEL\Pictures\PHOTOS\MARCHEURS%20DE%20CHEVRON\Marches%202023\2023%2011%2025%20HARZE%20POUHON%20GABY\20231125_164823.mp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ANIEL\Pictures\PHOTOS\MARCHEURS%20DE%20CHEVRON\Marches%202023\2023%2011%2025%20HARZE%20POUHON%20GABY\20231125_165514.mp4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ANIEL\Pictures\PHOTOS\MARCHEURS%20DE%20CHEVRON\Marches%202023\2023%2011%2025%20HARZE%20POUHON%20GABY\20231125_171137.mp4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ANIEL\Pictures\PHOTOS\MARCHEURS%20DE%20CHEVRON\Marches%202023\2023%2011%2025%20HARZE%20POUHON%20GABY\20231125_171323.mp4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ANIEL\Pictures\PHOTOS\MARCHEURS%20DE%20CHEVRON\Marches%202023\2023%2011%2025%20HARZE%20POUHON%20GABY\20231125_143127.mp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ANIEL\Pictures\PHOTOS\MARCHEURS%20DE%20CHEVRON\Marches%202023\2023%2011%2025%20HARZE%20POUHON%20GABY\20231125_143219.mp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ANIEL\Pictures\PHOTOS\MARCHEURS%20DE%20CHEVRON\Marches%202023\2023%2011%2025%20HARZE%20POUHON%20GABY\20231125_143328.mp4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sz="5400" dirty="0" smtClean="0"/>
              <a:t>HARZ</a:t>
            </a:r>
            <a:r>
              <a:rPr lang="fr-BE" sz="5400" dirty="0" smtClean="0">
                <a:latin typeface="Calibri"/>
                <a:cs typeface="Calibri"/>
              </a:rPr>
              <a:t>É</a:t>
            </a:r>
            <a:br>
              <a:rPr lang="fr-BE" sz="5400" dirty="0" smtClean="0">
                <a:latin typeface="Calibri"/>
                <a:cs typeface="Calibri"/>
              </a:rPr>
            </a:br>
            <a:r>
              <a:rPr lang="fr-BE" sz="5400" dirty="0" smtClean="0"/>
              <a:t>POUHON</a:t>
            </a:r>
            <a:r>
              <a:rPr lang="fr-BE" sz="5400" dirty="0" smtClean="0"/>
              <a:t/>
            </a:r>
            <a:br>
              <a:rPr lang="fr-BE" sz="5400" dirty="0" smtClean="0"/>
            </a:br>
            <a:r>
              <a:rPr lang="fr-BE" sz="5400" dirty="0" smtClean="0"/>
              <a:t>25 NOVEMBRE 2023</a:t>
            </a:r>
            <a:endParaRPr lang="fr-BE" sz="54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fr-BE" sz="3200" dirty="0" smtClean="0"/>
              <a:t>GABY, courageusement, nous guide.</a:t>
            </a:r>
          </a:p>
          <a:p>
            <a:r>
              <a:rPr lang="fr-BE" sz="3200" dirty="0" smtClean="0"/>
              <a:t>14h - 16h : sec.</a:t>
            </a:r>
          </a:p>
          <a:p>
            <a:r>
              <a:rPr lang="fr-BE" sz="3200" dirty="0" smtClean="0"/>
              <a:t>16h – 17 h : pluie continue.</a:t>
            </a:r>
            <a:endParaRPr lang="fr-BE" sz="3200" dirty="0"/>
          </a:p>
        </p:txBody>
      </p:sp>
    </p:spTree>
  </p:cSld>
  <p:clrMapOvr>
    <a:masterClrMapping/>
  </p:clrMapOvr>
  <p:transition spd="slow" advClick="0" advTm="6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20231125_151538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188640" y="0"/>
            <a:ext cx="12264006" cy="6898505"/>
          </a:xfrm>
          <a:prstGeom prst="rect">
            <a:avLst/>
          </a:prstGeom>
        </p:spPr>
      </p:pic>
    </p:spTree>
  </p:cSld>
  <p:clrMapOvr>
    <a:masterClrMapping/>
  </p:clrMapOvr>
  <p:transition spd="slow" advClick="0" advTm="6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20231125_151724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764703" y="0"/>
            <a:ext cx="12336014" cy="6939008"/>
          </a:xfrm>
          <a:prstGeom prst="rect">
            <a:avLst/>
          </a:prstGeom>
        </p:spPr>
      </p:pic>
    </p:spTree>
  </p:cSld>
  <p:clrMapOvr>
    <a:masterClrMapping/>
  </p:clrMapOvr>
  <p:transition spd="slow" advClick="0" advTm="6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Croix érigée en souvenir d’un </a:t>
            </a:r>
            <a:r>
              <a:rPr lang="fr-BE" dirty="0" smtClean="0"/>
              <a:t>homme, accidentellement décédé ici le 12 août1851</a:t>
            </a:r>
            <a:r>
              <a:rPr lang="fr-BE" dirty="0" smtClean="0"/>
              <a:t>.</a:t>
            </a:r>
            <a:endParaRPr lang="fr-BE" dirty="0"/>
          </a:p>
        </p:txBody>
      </p:sp>
      <p:pic>
        <p:nvPicPr>
          <p:cNvPr id="4" name="Espace réservé du contenu 3" descr="20231125_1530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2405" y="2276872"/>
            <a:ext cx="7799871" cy="4392488"/>
          </a:xfrm>
          <a:ln w="76200"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ransition spd="slow" advClick="0" advTm="6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1125_1531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204864"/>
            <a:ext cx="7599040" cy="4279390"/>
          </a:xfrm>
          <a:ln w="76200"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ransition spd="slow" advClick="0" advTm="6000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Nous voici arrivés au collège </a:t>
            </a:r>
            <a:r>
              <a:rPr lang="fr-BE" dirty="0" smtClean="0"/>
              <a:t>saint </a:t>
            </a:r>
            <a:r>
              <a:rPr lang="fr-BE" dirty="0" err="1" smtClean="0"/>
              <a:t>roch</a:t>
            </a:r>
            <a:r>
              <a:rPr lang="fr-BE" dirty="0" smtClean="0"/>
              <a:t> où se donnent les cours du </a:t>
            </a:r>
            <a:r>
              <a:rPr lang="fr-BE" dirty="0" err="1" smtClean="0"/>
              <a:t>céran</a:t>
            </a:r>
            <a:r>
              <a:rPr lang="fr-BE" dirty="0" smtClean="0"/>
              <a:t> en été.</a:t>
            </a:r>
            <a:endParaRPr lang="fr-BE" dirty="0"/>
          </a:p>
        </p:txBody>
      </p:sp>
      <p:pic>
        <p:nvPicPr>
          <p:cNvPr id="4" name="Espace réservé du contenu 3" descr="20231125_1532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1516" y="2204864"/>
            <a:ext cx="7680852" cy="4320480"/>
          </a:xfrm>
          <a:ln w="76200"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ransition spd="slow" advClick="0" advTm="6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Ruisseau du </a:t>
            </a:r>
            <a:r>
              <a:rPr lang="fr-BE" dirty="0" err="1" smtClean="0"/>
              <a:t>pouhon</a:t>
            </a:r>
            <a:r>
              <a:rPr lang="fr-BE" dirty="0" smtClean="0"/>
              <a:t> </a:t>
            </a:r>
            <a:r>
              <a:rPr lang="fr-BE" dirty="0" smtClean="0">
                <a:sym typeface="Wingdings" pitchFamily="2" charset="2"/>
              </a:rPr>
              <a:t> devenu</a:t>
            </a:r>
            <a:r>
              <a:rPr lang="fr-BE" dirty="0" smtClean="0">
                <a:sym typeface="Wingdings" pitchFamily="2" charset="2"/>
              </a:rPr>
              <a:t/>
            </a:r>
            <a:br>
              <a:rPr lang="fr-BE" dirty="0" smtClean="0">
                <a:sym typeface="Wingdings" pitchFamily="2" charset="2"/>
              </a:rPr>
            </a:br>
            <a:r>
              <a:rPr lang="fr-BE" dirty="0" smtClean="0">
                <a:sym typeface="Wingdings" pitchFamily="2" charset="2"/>
              </a:rPr>
              <a:t>torrent du </a:t>
            </a:r>
            <a:r>
              <a:rPr lang="fr-BE" dirty="0" err="1" smtClean="0">
                <a:sym typeface="Wingdings" pitchFamily="2" charset="2"/>
              </a:rPr>
              <a:t>pouhon</a:t>
            </a:r>
            <a:r>
              <a:rPr lang="fr-BE" dirty="0" smtClean="0">
                <a:sym typeface="Wingdings" pitchFamily="2" charset="2"/>
              </a:rPr>
              <a:t> !</a:t>
            </a:r>
            <a:endParaRPr lang="fr-BE" dirty="0"/>
          </a:p>
        </p:txBody>
      </p:sp>
      <p:pic>
        <p:nvPicPr>
          <p:cNvPr id="4" name="Espace réservé du contenu 3" descr="20231125_1639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2515" y="1994726"/>
            <a:ext cx="7789419" cy="4386602"/>
          </a:xfrm>
          <a:ln w="76200"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ransition spd="slow" advClick="0" advTm="6000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20231125_163947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972616" y="0"/>
            <a:ext cx="12191998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6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Un véritable feu de cheminée, cette pipe !</a:t>
            </a:r>
            <a:endParaRPr lang="fr-BE" dirty="0"/>
          </a:p>
        </p:txBody>
      </p:sp>
      <p:pic>
        <p:nvPicPr>
          <p:cNvPr id="4" name="Espace réservé du contenu 3" descr="20231125_1640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132856"/>
            <a:ext cx="7789419" cy="4386602"/>
          </a:xfrm>
          <a:ln w="76200"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ransition spd="slow" advClick="0" advTm="6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Belle haie de symphorine blanche.</a:t>
            </a:r>
            <a:br>
              <a:rPr lang="fr-BE" dirty="0" smtClean="0"/>
            </a:br>
            <a:r>
              <a:rPr lang="fr-BE" dirty="0" smtClean="0"/>
              <a:t>Déjà des boules de noël !</a:t>
            </a:r>
            <a:endParaRPr lang="fr-BE" dirty="0"/>
          </a:p>
        </p:txBody>
      </p:sp>
      <p:pic>
        <p:nvPicPr>
          <p:cNvPr id="4" name="Espace réservé du contenu 3" descr="20231125_1643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1811" y="2204864"/>
            <a:ext cx="7750466" cy="4364666"/>
          </a:xfrm>
          <a:ln w="76200"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ransition spd="slow" advClick="0" advTm="6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À partir de 16h, nous sommes flottés en continu, ce qui nous oblige à nous couvrir de capes et de cirés, et qui restreint le nombre de photos…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4149080"/>
            <a:ext cx="7239000" cy="174757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fr-BE" sz="34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rPr>
              <a:t>MAIS QUELLE EXPÉRIENCE</a:t>
            </a:r>
          </a:p>
          <a:p>
            <a:pPr>
              <a:buNone/>
            </a:pPr>
            <a:r>
              <a:rPr lang="fr-BE" sz="34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rPr>
              <a:t>D’ENDURANCE GABY</a:t>
            </a:r>
          </a:p>
          <a:p>
            <a:pPr>
              <a:buNone/>
            </a:pPr>
            <a:r>
              <a:rPr lang="fr-BE" sz="34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rPr>
              <a:t>NOUS FAIT-ELLE VIVRE !</a:t>
            </a:r>
            <a:endParaRPr lang="fr-BE" sz="3400" b="1" cap="all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Click="0" advTm="6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6 courageux participent à la balade.</a:t>
            </a:r>
            <a:endParaRPr lang="fr-BE" dirty="0"/>
          </a:p>
        </p:txBody>
      </p:sp>
      <p:pic>
        <p:nvPicPr>
          <p:cNvPr id="4" name="Espace réservé du contenu 3" descr="20231125_14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2515" y="1994726"/>
            <a:ext cx="7789419" cy="4386602"/>
          </a:xfrm>
          <a:ln w="76200"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ransition spd="slow" advClick="0" advTm="6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20231125_164823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260648" y="-1"/>
            <a:ext cx="12192001" cy="6858001"/>
          </a:xfrm>
          <a:prstGeom prst="rect">
            <a:avLst/>
          </a:prstGeom>
        </p:spPr>
      </p:pic>
    </p:spTree>
  </p:cSld>
  <p:clrMapOvr>
    <a:masterClrMapping/>
  </p:clrMapOvr>
  <p:transition spd="slow" advClick="0" advTm="6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Enfin nous arrivons aux voitures !</a:t>
            </a:r>
            <a:endParaRPr lang="fr-BE" dirty="0"/>
          </a:p>
        </p:txBody>
      </p:sp>
      <p:pic>
        <p:nvPicPr>
          <p:cNvPr id="4" name="20231125_165514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79512" y="1916832"/>
            <a:ext cx="7808865" cy="4392487"/>
          </a:xfrm>
          <a:prstGeom prst="rect">
            <a:avLst/>
          </a:prstGeom>
          <a:ln w="76200"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ransition spd="slow" advClick="0" advTm="6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8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fr-BE" dirty="0" err="1" smtClean="0"/>
              <a:t>APRèS</a:t>
            </a:r>
            <a:r>
              <a:rPr lang="fr-BE" dirty="0" smtClean="0"/>
              <a:t> LA BALADE, nous nous réfugions dans la chaleur du </a:t>
            </a:r>
            <a:r>
              <a:rPr lang="fr-BE" dirty="0" err="1" smtClean="0"/>
              <a:t>misery</a:t>
            </a:r>
            <a:r>
              <a:rPr lang="fr-BE" dirty="0" smtClean="0"/>
              <a:t>, un café situé dans le château du </a:t>
            </a:r>
            <a:r>
              <a:rPr lang="fr-BE" dirty="0" err="1" smtClean="0"/>
              <a:t>pouhon</a:t>
            </a:r>
            <a:r>
              <a:rPr lang="fr-BE" dirty="0" smtClean="0"/>
              <a:t>.</a:t>
            </a:r>
            <a:endParaRPr lang="fr-BE" dirty="0"/>
          </a:p>
        </p:txBody>
      </p:sp>
      <p:pic>
        <p:nvPicPr>
          <p:cNvPr id="4" name="Espace réservé du contenu 3" descr="20231125_171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492896"/>
            <a:ext cx="7416824" cy="4076634"/>
          </a:xfrm>
          <a:ln w="76200"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ransition spd="slow" advClick="0" advTm="6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20231125_171137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2340768" y="0"/>
            <a:ext cx="12527360" cy="7046641"/>
          </a:xfrm>
          <a:prstGeom prst="rect">
            <a:avLst/>
          </a:prstGeom>
        </p:spPr>
      </p:pic>
    </p:spTree>
  </p:cSld>
  <p:clrMapOvr>
    <a:masterClrMapping/>
  </p:clrMapOvr>
  <p:transition spd="slow" advClick="0" advTm="6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On est si bien dans les fauteuils du </a:t>
            </a:r>
            <a:r>
              <a:rPr lang="fr-BE" dirty="0" err="1" smtClean="0"/>
              <a:t>misery</a:t>
            </a:r>
            <a:r>
              <a:rPr lang="fr-BE" dirty="0" smtClean="0"/>
              <a:t>, qu’on y reste longtemps !</a:t>
            </a:r>
            <a:endParaRPr lang="fr-BE" dirty="0"/>
          </a:p>
        </p:txBody>
      </p:sp>
      <p:pic>
        <p:nvPicPr>
          <p:cNvPr id="7" name="20231125_171323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67522" y="2348880"/>
            <a:ext cx="7640847" cy="4297977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</p:cSld>
  <p:clrMapOvr>
    <a:masterClrMapping/>
  </p:clrMapOvr>
  <p:transition spd="slow" advClick="0" advTm="6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/>
              <a:t>Merci pour cette balade, gaby, et pour cette leçon de vie !</a:t>
            </a:r>
            <a:endParaRPr lang="fr-BE" dirty="0"/>
          </a:p>
        </p:txBody>
      </p:sp>
      <p:pic>
        <p:nvPicPr>
          <p:cNvPr id="8" name="Espace réservé du contenu 7" descr="20231125_1745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9" y="2267778"/>
            <a:ext cx="7638748" cy="4301752"/>
          </a:xfrm>
          <a:ln w="76200"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ransition spd="slow" advClick="0" advTm="6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3573016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À la prochaine balade,</a:t>
            </a:r>
            <a:br>
              <a:rPr lang="fr-BE" dirty="0" smtClean="0"/>
            </a:br>
            <a:r>
              <a:rPr lang="fr-BE" dirty="0" smtClean="0"/>
              <a:t>les amis</a:t>
            </a:r>
            <a:r>
              <a:rPr lang="fr-BE" dirty="0" smtClean="0"/>
              <a:t>.</a:t>
            </a:r>
            <a:br>
              <a:rPr lang="fr-BE" dirty="0" smtClean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dirty="0" smtClean="0"/>
              <a:t>Venez nous rejoindre.</a:t>
            </a:r>
            <a:br>
              <a:rPr lang="fr-BE" dirty="0" smtClean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dirty="0" smtClean="0"/>
              <a:t>C’est bon pour la santé physique et pour la santé mentale !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2564904"/>
            <a:ext cx="7239000" cy="1584176"/>
          </a:xfrm>
        </p:spPr>
        <p:txBody>
          <a:bodyPr/>
          <a:lstStyle/>
          <a:p>
            <a:endParaRPr lang="fr-BE" dirty="0"/>
          </a:p>
        </p:txBody>
      </p:sp>
    </p:spTree>
  </p:cSld>
  <p:clrMapOvr>
    <a:masterClrMapping/>
  </p:clrMapOvr>
  <p:transition spd="slow" advClick="0" advTm="6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D’autres personnes occupent le barbecue.</a:t>
            </a:r>
            <a:br>
              <a:rPr lang="fr-BE" dirty="0" smtClean="0"/>
            </a:br>
            <a:r>
              <a:rPr lang="fr-BE" dirty="0" smtClean="0"/>
              <a:t>L’endroit est fort attrayant !</a:t>
            </a:r>
            <a:endParaRPr lang="fr-BE" dirty="0"/>
          </a:p>
        </p:txBody>
      </p:sp>
      <p:pic>
        <p:nvPicPr>
          <p:cNvPr id="4" name="Espace réservé du contenu 3" descr="20231125_1400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8002" y="1997074"/>
            <a:ext cx="7794228" cy="4384254"/>
          </a:xfrm>
          <a:ln w="76200"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ransition spd="slow" advClick="0" advTm="6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En avant ! Il est déjà 14 h.</a:t>
            </a:r>
            <a:endParaRPr lang="fr-BE" dirty="0"/>
          </a:p>
        </p:txBody>
      </p:sp>
      <p:pic>
        <p:nvPicPr>
          <p:cNvPr id="4" name="20231125_143127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79512" y="2204864"/>
            <a:ext cx="7773034" cy="4372332"/>
          </a:xfrm>
          <a:prstGeom prst="rect">
            <a:avLst/>
          </a:prstGeom>
          <a:ln w="76200"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ransition spd="slow" advClick="0" advTm="6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6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20231125_143219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764703" y="-171400"/>
            <a:ext cx="12568718" cy="7069904"/>
          </a:xfrm>
          <a:prstGeom prst="rect">
            <a:avLst/>
          </a:prstGeom>
        </p:spPr>
      </p:pic>
    </p:spTree>
  </p:cSld>
  <p:clrMapOvr>
    <a:masterClrMapping/>
  </p:clrMapOvr>
  <p:transition spd="slow" advClick="0" advTm="6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20231125_143328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620687" y="0"/>
            <a:ext cx="12264006" cy="6898504"/>
          </a:xfrm>
          <a:prstGeom prst="rect">
            <a:avLst/>
          </a:prstGeom>
        </p:spPr>
      </p:pic>
    </p:spTree>
  </p:cSld>
  <p:clrMapOvr>
    <a:masterClrMapping/>
  </p:clrMapOvr>
  <p:transition spd="slow" advClick="0" advTm="6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Merveilleuse nature, qui supporte mieux que nous les </a:t>
            </a:r>
            <a:r>
              <a:rPr lang="fr-BE" dirty="0" smtClean="0"/>
              <a:t>aléas </a:t>
            </a:r>
            <a:r>
              <a:rPr lang="fr-BE" dirty="0" smtClean="0"/>
              <a:t>du temps !</a:t>
            </a:r>
            <a:endParaRPr lang="fr-BE" dirty="0"/>
          </a:p>
        </p:txBody>
      </p:sp>
      <p:pic>
        <p:nvPicPr>
          <p:cNvPr id="4" name="Espace réservé du contenu 3" descr="20231125_1443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8002" y="1997074"/>
            <a:ext cx="7794228" cy="4384254"/>
          </a:xfrm>
          <a:ln w="76200"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ransition spd="slow" advClick="0" advTm="6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32040" y="320040"/>
            <a:ext cx="3024336" cy="3613016"/>
          </a:xfrm>
        </p:spPr>
        <p:txBody>
          <a:bodyPr/>
          <a:lstStyle/>
          <a:p>
            <a:r>
              <a:rPr lang="fr-BE" dirty="0" smtClean="0"/>
              <a:t>…les mousses </a:t>
            </a:r>
            <a:r>
              <a:rPr lang="fr-BE" dirty="0" err="1" smtClean="0"/>
              <a:t>inter-agissent</a:t>
            </a:r>
            <a:r>
              <a:rPr lang="fr-BE" dirty="0" smtClean="0"/>
              <a:t> </a:t>
            </a:r>
            <a:r>
              <a:rPr lang="fr-BE" dirty="0" smtClean="0"/>
              <a:t>avec l’arbre…</a:t>
            </a:r>
            <a:endParaRPr lang="fr-BE" dirty="0"/>
          </a:p>
        </p:txBody>
      </p:sp>
      <p:pic>
        <p:nvPicPr>
          <p:cNvPr id="4" name="Espace réservé du contenu 3" descr="20231125_1436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9550"/>
          <a:stretch>
            <a:fillRect/>
          </a:stretch>
        </p:blipFill>
        <p:spPr>
          <a:xfrm rot="5400000">
            <a:off x="-406023" y="1422247"/>
            <a:ext cx="5823768" cy="4076634"/>
          </a:xfrm>
          <a:ln w="76200"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ransition spd="slow" advClick="0" advTm="6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320040"/>
            <a:ext cx="3096344" cy="6061288"/>
          </a:xfrm>
        </p:spPr>
        <p:txBody>
          <a:bodyPr/>
          <a:lstStyle/>
          <a:p>
            <a:r>
              <a:rPr lang="fr-BE" dirty="0" smtClean="0"/>
              <a:t>…les </a:t>
            </a:r>
            <a:r>
              <a:rPr lang="fr-BE" dirty="0" err="1" smtClean="0"/>
              <a:t>champi-gnons</a:t>
            </a:r>
            <a:r>
              <a:rPr lang="fr-BE" dirty="0" smtClean="0"/>
              <a:t> </a:t>
            </a:r>
            <a:r>
              <a:rPr lang="fr-BE" dirty="0" smtClean="0"/>
              <a:t>apportent des nutriments aux racines…</a:t>
            </a:r>
            <a:endParaRPr lang="fr-BE" dirty="0"/>
          </a:p>
        </p:txBody>
      </p:sp>
      <p:pic>
        <p:nvPicPr>
          <p:cNvPr id="4" name="Espace réservé du contenu 3" descr="20231125_1442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7561"/>
          <a:stretch>
            <a:fillRect/>
          </a:stretch>
        </p:blipFill>
        <p:spPr>
          <a:xfrm rot="5400000">
            <a:off x="2690321" y="1350239"/>
            <a:ext cx="5967784" cy="4076634"/>
          </a:xfrm>
          <a:ln w="76200"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ransition spd="slow" advClick="0" advTm="6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253</TotalTime>
  <Words>227</Words>
  <Application>Microsoft Office PowerPoint</Application>
  <PresentationFormat>Affichage à l'écran (4:3)</PresentationFormat>
  <Paragraphs>24</Paragraphs>
  <Slides>26</Slides>
  <Notes>0</Notes>
  <HiddenSlides>0</HiddenSlides>
  <MMClips>10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7" baseType="lpstr">
      <vt:lpstr>Opulent</vt:lpstr>
      <vt:lpstr>HARZÉ POUHON 25 NOVEMBRE 2023</vt:lpstr>
      <vt:lpstr>6 courageux participent à la balade.</vt:lpstr>
      <vt:lpstr>D’autres personnes occupent le barbecue. L’endroit est fort attrayant !</vt:lpstr>
      <vt:lpstr>En avant ! Il est déjà 14 h.</vt:lpstr>
      <vt:lpstr>Diapositive 5</vt:lpstr>
      <vt:lpstr>Diapositive 6</vt:lpstr>
      <vt:lpstr>Merveilleuse nature, qui supporte mieux que nous les aléas du temps !</vt:lpstr>
      <vt:lpstr>…les mousses inter-agissent avec l’arbre…</vt:lpstr>
      <vt:lpstr>…les champi-gnons apportent des nutriments aux racines…</vt:lpstr>
      <vt:lpstr>Diapositive 10</vt:lpstr>
      <vt:lpstr>Diapositive 11</vt:lpstr>
      <vt:lpstr>Croix érigée en souvenir d’un homme, accidentellement décédé ici le 12 août1851.</vt:lpstr>
      <vt:lpstr>Diapositive 13</vt:lpstr>
      <vt:lpstr>Nous voici arrivés au collège saint roch où se donnent les cours du céran en été.</vt:lpstr>
      <vt:lpstr>Ruisseau du pouhon  devenu torrent du pouhon !</vt:lpstr>
      <vt:lpstr>Diapositive 16</vt:lpstr>
      <vt:lpstr>Un véritable feu de cheminée, cette pipe !</vt:lpstr>
      <vt:lpstr>Belle haie de symphorine blanche. Déjà des boules de noël !</vt:lpstr>
      <vt:lpstr>À partir de 16h, nous sommes flottés en continu, ce qui nous oblige à nous couvrir de capes et de cirés, et qui restreint le nombre de photos…</vt:lpstr>
      <vt:lpstr>Diapositive 20</vt:lpstr>
      <vt:lpstr>Enfin nous arrivons aux voitures !</vt:lpstr>
      <vt:lpstr>APRèS LA BALADE, nous nous réfugions dans la chaleur du misery, un café situé dans le château du pouhon.</vt:lpstr>
      <vt:lpstr>Diapositive 23</vt:lpstr>
      <vt:lpstr>On est si bien dans les fauteuils du misery, qu’on y reste longtemps !</vt:lpstr>
      <vt:lpstr>Merci pour cette balade, gaby, et pour cette leçon de vie !</vt:lpstr>
      <vt:lpstr>À la prochaine balade, les amis.  Venez nous rejoindre.  C’est bon pour la santé physique et pour la santé mentale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HARZE POUHON 25 NOVEMBRE 2023</dc:title>
  <dc:creator>DANIEL</dc:creator>
  <cp:lastModifiedBy>DANIEL</cp:lastModifiedBy>
  <cp:revision>35</cp:revision>
  <dcterms:created xsi:type="dcterms:W3CDTF">2023-11-26T16:18:42Z</dcterms:created>
  <dcterms:modified xsi:type="dcterms:W3CDTF">2023-11-27T14:21:47Z</dcterms:modified>
</cp:coreProperties>
</file>