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1" r:id="rId14"/>
    <p:sldId id="272" r:id="rId15"/>
    <p:sldId id="273" r:id="rId16"/>
    <p:sldId id="274" r:id="rId17"/>
    <p:sldId id="275" r:id="rId18"/>
    <p:sldId id="268" r:id="rId19"/>
    <p:sldId id="276" r:id="rId20"/>
    <p:sldId id="277" r:id="rId21"/>
    <p:sldId id="285" r:id="rId22"/>
    <p:sldId id="278" r:id="rId23"/>
    <p:sldId id="282" r:id="rId24"/>
    <p:sldId id="283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7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7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FA14343-73A4-412D-BB46-CD7D197594DE}" type="datetimeFigureOut">
              <a:rPr lang="fr-BE" smtClean="0"/>
              <a:pPr/>
              <a:t>03-12-23</a:t>
            </a:fld>
            <a:endParaRPr lang="fr-BE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065C87-FE3F-4D7A-9E31-1E634CEA4785}" type="slidenum">
              <a:rPr lang="fr-BE" smtClean="0"/>
              <a:pPr/>
              <a:t>‹N°›</a:t>
            </a:fld>
            <a:endParaRPr lang="fr-BE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7000">
    <p:wipe dir="d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2%20MANHAY%20CHENE%20AL%20PIERRE%20DANY\20231202_144726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2%20MANHAY%20CHENE%20AL%20PIERRE%20DANY\20231202_144939.mp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2%20MANHAY%20CHENE%20AL%20PIERRE%20DANY\20231202_145109.mp4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2%20MANHAY%20CHENE%20AL%20PIERRE%20DANY\20231202_152202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2%20MANHAY%20CHENE%20AL%20PIERRE%20DANY\20231202_155020.mp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2%2002%20MANHAY%20CHENE%20AL%20PIERRE%20DANY\20231202_142657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r-BE" dirty="0" smtClean="0"/>
              <a:t>MANHAY, CHÊNE al PIERRE, HAMEAU « LA FOURCHE » 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fr-BE" sz="3600" b="1" dirty="0" smtClean="0"/>
              <a:t>Nous y voici ce 2 décembre 2023.</a:t>
            </a:r>
          </a:p>
          <a:p>
            <a:pPr algn="ctr"/>
            <a:r>
              <a:rPr lang="fr-BE" sz="3600" b="1" dirty="0" smtClean="0"/>
              <a:t>C’est Dany qui fait découvrir des endroits charmants,</a:t>
            </a:r>
          </a:p>
          <a:p>
            <a:pPr algn="ctr"/>
            <a:r>
              <a:rPr lang="fr-BE" sz="3600" b="1" dirty="0" smtClean="0"/>
              <a:t> à 16 Marcheurs  et Marcheuses,</a:t>
            </a:r>
          </a:p>
          <a:p>
            <a:pPr algn="ctr"/>
            <a:r>
              <a:rPr lang="fr-BE" sz="3600" b="1" dirty="0" smtClean="0"/>
              <a:t>sous -4° ou -5° !</a:t>
            </a:r>
            <a:endParaRPr lang="fr-BE" sz="3600" b="1" dirty="0"/>
          </a:p>
        </p:txBody>
      </p:sp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2_144726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044624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2_14493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332656" y="-243408"/>
            <a:ext cx="13106132" cy="73722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2_145109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476672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pour une image  6" descr="20231202_14505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-15750" y="352196"/>
            <a:ext cx="8855672" cy="65197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pour une image  5" descr="20231202_14564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259414" y="272945"/>
            <a:ext cx="8700002" cy="6736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pour une image  6" descr="20231202_15035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433284" y="110030"/>
            <a:ext cx="8413524" cy="6558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2_15220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58057" y="0"/>
            <a:ext cx="12192001" cy="6858001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3096344" cy="5245192"/>
          </a:xfrm>
        </p:spPr>
        <p:txBody>
          <a:bodyPr>
            <a:normAutofit/>
          </a:bodyPr>
          <a:lstStyle/>
          <a:p>
            <a:r>
              <a:rPr lang="fr-BE" b="1" dirty="0" smtClean="0"/>
              <a:t>Au bord du sentier, la dépouille d’un chevreuil…</a:t>
            </a:r>
            <a:endParaRPr lang="fr-BE" b="1" dirty="0"/>
          </a:p>
        </p:txBody>
      </p:sp>
      <p:pic>
        <p:nvPicPr>
          <p:cNvPr id="4" name="Espace réservé du contenu 3" descr="20231202_1534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167494" y="1529250"/>
            <a:ext cx="6137603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202_15502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58035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Les derniers mètres de clarté.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1637536"/>
          </a:xfrm>
        </p:spPr>
        <p:txBody>
          <a:bodyPr>
            <a:normAutofit fontScale="92500"/>
          </a:bodyPr>
          <a:lstStyle/>
          <a:p>
            <a:r>
              <a:rPr lang="fr-BE" sz="4000" b="1" dirty="0" smtClean="0"/>
              <a:t>Après 16h, l’obscurité rend difficile la prise d’autres photos…</a:t>
            </a:r>
            <a:endParaRPr lang="fr-BE" sz="4000" b="1" dirty="0"/>
          </a:p>
        </p:txBody>
      </p:sp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2_1355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93" r="6491"/>
          <a:stretch>
            <a:fillRect/>
          </a:stretch>
        </p:blipFill>
        <p:spPr>
          <a:xfrm>
            <a:off x="-684584" y="-45969"/>
            <a:ext cx="10873208" cy="6941161"/>
          </a:xfr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1202_1536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363502" y="568506"/>
            <a:ext cx="8410988" cy="60579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Et voici les tracés de Marc :</a:t>
            </a:r>
            <a:endParaRPr lang="fr-BE" b="1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du contenu 6" descr="2023 12 02 dénivelé Marc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55043"/>
            <a:ext cx="3402245" cy="28341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Espace réservé du contenu 7" descr="2023 12 02 tracé Marc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07465" y="2780928"/>
            <a:ext cx="4822878" cy="2851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Chaque balade se termine par le verre de l’amitié.</a:t>
            </a:r>
            <a:endParaRPr lang="fr-BE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2996952"/>
            <a:ext cx="8229600" cy="1637536"/>
          </a:xfrm>
        </p:spPr>
        <p:txBody>
          <a:bodyPr>
            <a:normAutofit fontScale="77500" lnSpcReduction="20000"/>
          </a:bodyPr>
          <a:lstStyle/>
          <a:p>
            <a:r>
              <a:rPr lang="fr-BE" sz="4000" b="1" dirty="0" smtClean="0"/>
              <a:t>Aujourd’hui, ce sera « Au relais », au carrefour de </a:t>
            </a:r>
            <a:r>
              <a:rPr lang="fr-BE" sz="4000" b="1" dirty="0" err="1" smtClean="0"/>
              <a:t>Manhay</a:t>
            </a:r>
            <a:r>
              <a:rPr lang="fr-BE" sz="4000" b="1" dirty="0" smtClean="0"/>
              <a:t>, siège d’intenses combats pendant l’offensive Von </a:t>
            </a:r>
            <a:r>
              <a:rPr lang="fr-BE" sz="4000" b="1" dirty="0" err="1" smtClean="0"/>
              <a:t>Runsted</a:t>
            </a:r>
            <a:r>
              <a:rPr lang="fr-BE" sz="4000" b="1" dirty="0" smtClean="0"/>
              <a:t> en 1944…</a:t>
            </a:r>
            <a:endParaRPr lang="fr-BE" sz="4000" b="1" dirty="0"/>
          </a:p>
        </p:txBody>
      </p:sp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1202_1726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27" r="16927"/>
          <a:stretch>
            <a:fillRect/>
          </a:stretch>
        </p:blipFill>
        <p:spPr>
          <a:xfrm rot="420000">
            <a:off x="314191" y="268151"/>
            <a:ext cx="8665162" cy="6592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43000"/>
          </a:xfrm>
        </p:spPr>
        <p:txBody>
          <a:bodyPr>
            <a:normAutofit fontScale="90000"/>
          </a:bodyPr>
          <a:lstStyle/>
          <a:p>
            <a:r>
              <a:rPr lang="fr-BE" b="1" dirty="0" smtClean="0">
                <a:latin typeface="Calibri"/>
                <a:cs typeface="Calibri"/>
              </a:rPr>
              <a:t>À bientôt sur les sentiers, les Amis! </a:t>
            </a:r>
            <a:endParaRPr lang="fr-BE" b="1" dirty="0"/>
          </a:p>
        </p:txBody>
      </p:sp>
      <p:pic>
        <p:nvPicPr>
          <p:cNvPr id="8" name="Espace réservé du contenu 7" descr="20231125_1428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31633" r="56599" b="24176"/>
          <a:stretch>
            <a:fillRect/>
          </a:stretch>
        </p:blipFill>
        <p:spPr>
          <a:xfrm>
            <a:off x="2267744" y="1484784"/>
            <a:ext cx="2520280" cy="42768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Espace réservé du contenu 6" descr="20231125_14285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57312" t="15572" r="19509" b="14581"/>
          <a:stretch>
            <a:fillRect/>
          </a:stretch>
        </p:blipFill>
        <p:spPr>
          <a:xfrm>
            <a:off x="755576" y="1484784"/>
            <a:ext cx="1296144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 8" descr="20231111_151806.jpg"/>
          <p:cNvPicPr>
            <a:picLocks noChangeAspect="1"/>
          </p:cNvPicPr>
          <p:nvPr/>
        </p:nvPicPr>
        <p:blipFill>
          <a:blip r:embed="rId4" cstate="print"/>
          <a:srcRect l="44487" t="6651" r="30313" b="8049"/>
          <a:stretch>
            <a:fillRect/>
          </a:stretch>
        </p:blipFill>
        <p:spPr>
          <a:xfrm>
            <a:off x="5076056" y="1484784"/>
            <a:ext cx="1263584" cy="43204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Résultat d’images pour emoticon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340768"/>
            <a:ext cx="2152650" cy="1952625"/>
          </a:xfrm>
          <a:prstGeom prst="rect">
            <a:avLst/>
          </a:prstGeom>
          <a:noFill/>
        </p:spPr>
      </p:pic>
      <p:sp>
        <p:nvSpPr>
          <p:cNvPr id="18" name="ZoneTexte 17"/>
          <p:cNvSpPr txBox="1"/>
          <p:nvPr/>
        </p:nvSpPr>
        <p:spPr>
          <a:xfrm>
            <a:off x="6660232" y="3717032"/>
            <a:ext cx="226876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3200" b="1" dirty="0" smtClean="0">
                <a:solidFill>
                  <a:srgbClr val="FF0000"/>
                </a:solidFill>
              </a:rPr>
              <a:t>J’aime les Marcheurs de Chevron !</a:t>
            </a:r>
            <a:endParaRPr lang="fr-BE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Il ne pleut pas, il fait même beau, mais toute l’eau de novembre s’écoule encore…</a:t>
            </a:r>
            <a:endParaRPr lang="fr-BE" b="1" dirty="0"/>
          </a:p>
        </p:txBody>
      </p:sp>
      <p:pic>
        <p:nvPicPr>
          <p:cNvPr id="6" name="20231202_142657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19561" y="2289230"/>
            <a:ext cx="7768863" cy="43699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1202_14273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598404" y="371492"/>
            <a:ext cx="7952037" cy="63435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1202_14301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5135" r="15135"/>
          <a:stretch>
            <a:fillRect/>
          </a:stretch>
        </p:blipFill>
        <p:spPr>
          <a:xfrm rot="420000">
            <a:off x="355404" y="481791"/>
            <a:ext cx="8556372" cy="62089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7" name="Espace réservé pour une image  6" descr="20231202_1432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324596" y="465040"/>
            <a:ext cx="8613369" cy="6532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202_1432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972616" y="0"/>
            <a:ext cx="12610180" cy="7101408"/>
          </a:xfrm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1202_14382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332929" y="222974"/>
            <a:ext cx="8609120" cy="6662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pour une image  4" descr="20231202_1439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6918" r="16918"/>
          <a:stretch>
            <a:fillRect/>
          </a:stretch>
        </p:blipFill>
        <p:spPr>
          <a:xfrm rot="420000">
            <a:off x="338379" y="375991"/>
            <a:ext cx="8461552" cy="6296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 advClick="0" advTm="7000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nderie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381</TotalTime>
  <Words>123</Words>
  <Application>Microsoft Office PowerPoint</Application>
  <PresentationFormat>Affichage à l'écran (4:3)</PresentationFormat>
  <Paragraphs>14</Paragraphs>
  <Slides>24</Slides>
  <Notes>0</Notes>
  <HiddenSlides>0</HiddenSlides>
  <MMClips>6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Débit</vt:lpstr>
      <vt:lpstr>MANHAY, CHÊNE al PIERRE, HAMEAU « LA FOURCHE » </vt:lpstr>
      <vt:lpstr>Diapositive 2</vt:lpstr>
      <vt:lpstr>Il ne pleut pas, il fait même beau, mais toute l’eau de novembre s’écoule encore…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Au bord du sentier, la dépouille d’un chevreuil…</vt:lpstr>
      <vt:lpstr>Diapositive 18</vt:lpstr>
      <vt:lpstr>Les derniers mètres de clarté.</vt:lpstr>
      <vt:lpstr>Diapositive 20</vt:lpstr>
      <vt:lpstr>Et voici les tracés de Marc :</vt:lpstr>
      <vt:lpstr>Chaque balade se termine par le verre de l’amitié.</vt:lpstr>
      <vt:lpstr>Diapositive 23</vt:lpstr>
      <vt:lpstr>À bientôt sur les sentiers, les Amis!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</dc:creator>
  <cp:lastModifiedBy>DANIEL</cp:lastModifiedBy>
  <cp:revision>24</cp:revision>
  <dcterms:created xsi:type="dcterms:W3CDTF">2023-12-03T11:12:50Z</dcterms:created>
  <dcterms:modified xsi:type="dcterms:W3CDTF">2023-12-03T17:38:08Z</dcterms:modified>
</cp:coreProperties>
</file>