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BE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1" name="hamm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split orient="vert"/>
    <p:sndAc>
      <p:stSnd>
        <p:snd r:embed="rId1" name="hamm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F744AE9-14AD-497A-B6C4-F3A85C82BE7B}" type="datetimeFigureOut">
              <a:rPr lang="fr-BE" smtClean="0"/>
              <a:t>28-08-23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99EA4BF-2F04-4742-9189-3FD62F571DD9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6000">
    <p:split orient="vert"/>
    <p:sndAc>
      <p:stSnd>
        <p:snd r:embed="rId13" name="hammer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Notre barbecue annuel à WANNE, le 19 </a:t>
            </a:r>
            <a:r>
              <a:rPr lang="fr-BE" dirty="0" err="1" smtClean="0"/>
              <a:t>aoÛT</a:t>
            </a:r>
            <a:r>
              <a:rPr lang="fr-BE" dirty="0" smtClean="0"/>
              <a:t> 2023.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smtClean="0"/>
              <a:t>Au lieu-dit « Faix du diable »</a:t>
            </a:r>
            <a:endParaRPr lang="fr-BE" dirty="0"/>
          </a:p>
        </p:txBody>
      </p:sp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3195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819_13200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12024" r="9227" b="20849"/>
          <a:stretch>
            <a:fillRect/>
          </a:stretch>
        </p:blipFill>
        <p:spPr>
          <a:xfrm>
            <a:off x="2411760" y="1916832"/>
            <a:ext cx="6488077" cy="3672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819_13210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3354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819_13525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575"/>
            <a:ext cx="6400800" cy="3603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4102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575"/>
            <a:ext cx="6400800" cy="3603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819_14102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575"/>
            <a:ext cx="6400800" cy="3603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4105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575"/>
            <a:ext cx="6400800" cy="3603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 descr="20230819_10281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2160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2161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2162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2594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819_13192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0819_13193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62200" y="2160098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0819_13193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339752" y="2204864"/>
            <a:ext cx="6400800" cy="3604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6000">
    <p:split orient="vert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26</TotalTime>
  <Words>14</Words>
  <Application>Microsoft Office PowerPoint</Application>
  <PresentationFormat>Affichage à l'écran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Médian</vt:lpstr>
      <vt:lpstr>Notre barbecue annuel à WANNE, le 19 aoÛT 2023.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Notre barbecue annuel à WANNE.</dc:title>
  <dc:creator>DANIEL</dc:creator>
  <cp:lastModifiedBy>DANIEL</cp:lastModifiedBy>
  <cp:revision>3</cp:revision>
  <dcterms:created xsi:type="dcterms:W3CDTF">2023-08-28T16:08:33Z</dcterms:created>
  <dcterms:modified xsi:type="dcterms:W3CDTF">2023-08-28T16:34:33Z</dcterms:modified>
</cp:coreProperties>
</file>