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5" r:id="rId12"/>
    <p:sldId id="267" r:id="rId13"/>
    <p:sldId id="268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ctangle à coins arrondi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ctangle à coins arrondi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D430A176-E4EA-4354-A90F-6A38B504B31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E30B7898-154C-41BF-A423-43741171EECC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A176-E4EA-4354-A90F-6A38B504B31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898-154C-41BF-A423-43741171EECC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A176-E4EA-4354-A90F-6A38B504B31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898-154C-41BF-A423-43741171EECC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A176-E4EA-4354-A90F-6A38B504B31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898-154C-41BF-A423-43741171EECC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A176-E4EA-4354-A90F-6A38B504B31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898-154C-41BF-A423-43741171EECC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A176-E4EA-4354-A90F-6A38B504B31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898-154C-41BF-A423-43741171EECC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6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430A176-E4EA-4354-A90F-6A38B504B31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30B7898-154C-41BF-A423-43741171EECC}" type="slidenum">
              <a:rPr lang="fr-BE" smtClean="0"/>
              <a:t>‹N°›</a:t>
            </a:fld>
            <a:endParaRPr lang="fr-BE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BE"/>
          </a:p>
        </p:txBody>
      </p:sp>
    </p:spTree>
  </p:cSld>
  <p:clrMapOvr>
    <a:masterClrMapping/>
  </p:clrMapOvr>
  <p:transition spd="slow" advClick="0" advTm="7000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D430A176-E4EA-4354-A90F-6A38B504B31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E30B7898-154C-41BF-A423-43741171EECC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A176-E4EA-4354-A90F-6A38B504B31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898-154C-41BF-A423-43741171EECC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A176-E4EA-4354-A90F-6A38B504B31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898-154C-41BF-A423-43741171EECC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A176-E4EA-4354-A90F-6A38B504B31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B7898-154C-41BF-A423-43741171EECC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D430A176-E4EA-4354-A90F-6A38B504B31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fr-BE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E30B7898-154C-41BF-A423-43741171EECC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slow" advClick="0" advTm="7000">
    <p:strips dir="rd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CHAUDFONTAINE LE 29 JUILLET 2023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Nous sommes pilotés par Anne sur une ancienne friche industrielle, au paysage particulier.</a:t>
            </a:r>
            <a:endParaRPr lang="fr-BE" dirty="0"/>
          </a:p>
        </p:txBody>
      </p:sp>
    </p:spTree>
  </p:cSld>
  <p:clrMapOvr>
    <a:masterClrMapping/>
  </p:clrMapOvr>
  <p:transition spd="slow" advClick="0" advTm="7000">
    <p:strips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 descr="20230729_1657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399" y="1772816"/>
            <a:ext cx="8678661" cy="4887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7000"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0729_1657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399" y="1772816"/>
            <a:ext cx="8567071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7000"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0729_1708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700808"/>
            <a:ext cx="8694938" cy="489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7000">
    <p:strips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 descr="20230729_1710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772816"/>
            <a:ext cx="8754620" cy="4924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7000"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du contenu 4" descr="20230729_1441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399" y="1772816"/>
            <a:ext cx="8678661" cy="4887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7000"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 descr="20230729_1500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983516"/>
            <a:ext cx="8596064" cy="4835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7000"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0729_1501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862004"/>
            <a:ext cx="8596064" cy="4835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7000"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 descr="20230729_1549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700808"/>
            <a:ext cx="8590504" cy="4837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7000">
    <p:strips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0729_1600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399" y="1772816"/>
            <a:ext cx="8678661" cy="4887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7000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 descr="20230729_1704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399" y="1772816"/>
            <a:ext cx="8567071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7000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 descr="20230729_1654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399" y="1628800"/>
            <a:ext cx="8650607" cy="4865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7000"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0729_1656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399" y="1556792"/>
            <a:ext cx="8694937" cy="489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7000">
    <p:strips dir="r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in">
  <a:themeElements>
    <a:clrScheme name="Urbai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15</TotalTime>
  <Words>20</Words>
  <Application>Microsoft Office PowerPoint</Application>
  <PresentationFormat>Affichage à l'écran (4:3)</PresentationFormat>
  <Paragraphs>2</Paragraphs>
  <Slides>13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Urbain</vt:lpstr>
      <vt:lpstr>CHAUDFONTAINE LE 29 JUILLET 2023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CHAUDFONTAINE LE 29 JUILLET 2023</dc:title>
  <dc:creator>DANIEL</dc:creator>
  <cp:lastModifiedBy>DANIEL</cp:lastModifiedBy>
  <cp:revision>3</cp:revision>
  <dcterms:created xsi:type="dcterms:W3CDTF">2023-08-28T17:58:03Z</dcterms:created>
  <dcterms:modified xsi:type="dcterms:W3CDTF">2023-08-28T18:13:57Z</dcterms:modified>
</cp:coreProperties>
</file>