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401ED-6239-476B-B0A4-15AA166A8649}" type="datetimeFigureOut">
              <a:rPr lang="fr-BE" smtClean="0"/>
              <a:t>21-08-23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45E0-47D1-4551-A5B4-D572AE00836C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C9E6-C609-4DC8-9AE5-D3D3381C3B7B}" type="datetime1">
              <a:rPr lang="fr-BE" smtClean="0"/>
              <a:t>21-08-23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F3EE5-83A0-40AF-B450-31E68048BBD0}" type="datetime1">
              <a:rPr lang="fr-BE" smtClean="0"/>
              <a:t>21-08-23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658A-DE96-41B7-946C-1276E1DF07EC}" type="datetime1">
              <a:rPr lang="fr-BE" smtClean="0"/>
              <a:t>21-08-23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C167-71C0-4F6A-AA08-4CE59C7108B1}" type="datetime1">
              <a:rPr lang="fr-BE" smtClean="0"/>
              <a:t>21-08-23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EA56-6099-4A2A-929D-D6D505A57395}" type="datetime1">
              <a:rPr lang="fr-BE" smtClean="0"/>
              <a:t>21-08-23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E71F5-77FB-4909-AD2B-B0C32C1A0313}" type="datetime1">
              <a:rPr lang="fr-BE" smtClean="0"/>
              <a:t>21-08-23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5218-6D8C-4A06-928D-57774C60B9E1}" type="datetime1">
              <a:rPr lang="fr-BE" smtClean="0"/>
              <a:t>21-08-23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C41DE-22B8-4105-A973-9766C35AC784}" type="datetime1">
              <a:rPr lang="fr-BE" smtClean="0"/>
              <a:t>21-08-23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E6F3-9DB8-460B-A3A8-2E1C3F79C21A}" type="datetime1">
              <a:rPr lang="fr-BE" smtClean="0"/>
              <a:t>21-08-23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26B23-AF79-479A-A3FE-8B4CF063C1B8}" type="datetime1">
              <a:rPr lang="fr-BE" smtClean="0"/>
              <a:t>21-08-23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357D-83B4-4B5C-9D47-DCEBC287D41C}" type="datetime1">
              <a:rPr lang="fr-BE" smtClean="0"/>
              <a:t>21-08-23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6000"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41A2D8-19C8-4490-A94D-43E44472D0DE}" type="datetime1">
              <a:rPr lang="fr-BE" smtClean="0"/>
              <a:t>21-08-23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FB151D-22DF-476B-BE47-94E8948B991B}" type="slidenum">
              <a:rPr lang="fr-BE" smtClean="0"/>
              <a:pPr/>
              <a:t>‹N°›</a:t>
            </a:fld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6000">
    <p:sndAc>
      <p:stSnd>
        <p:snd r:embed="rId13" name="hammer.wav"/>
      </p:stSnd>
    </p:sndAc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d&#232;re%202023\2023%2006%2006%20confinement%20h&#244;tel%20-%20boca%20do%20risco\20230606_172945.mp4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d&#232;re%202023\2023%2006%2006%20confinement%20h&#244;tel%20-%20boca%20do%20risco\20230606_173227.mp4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7200" b="1" dirty="0" smtClean="0"/>
              <a:t>MAD</a:t>
            </a:r>
            <a:r>
              <a:rPr lang="fr-BE" sz="7200" b="1" dirty="0" smtClean="0">
                <a:cs typeface="Calibri"/>
              </a:rPr>
              <a:t>ÈRE</a:t>
            </a:r>
            <a:br>
              <a:rPr lang="fr-BE" sz="7200" b="1" dirty="0" smtClean="0">
                <a:cs typeface="Calibri"/>
              </a:rPr>
            </a:br>
            <a:r>
              <a:rPr lang="fr-BE" sz="7200" b="1" dirty="0" smtClean="0">
                <a:cs typeface="Calibri"/>
              </a:rPr>
              <a:t>6</a:t>
            </a:r>
            <a:r>
              <a:rPr lang="fr-BE" sz="7200" b="1" baseline="30000" dirty="0" smtClean="0">
                <a:cs typeface="Calibri"/>
              </a:rPr>
              <a:t>ème</a:t>
            </a:r>
            <a:r>
              <a:rPr lang="fr-BE" sz="7200" b="1" dirty="0" smtClean="0">
                <a:cs typeface="Calibri"/>
              </a:rPr>
              <a:t> JOUR</a:t>
            </a:r>
            <a:endParaRPr lang="fr-BE" sz="7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7200" dirty="0" smtClean="0"/>
              <a:t>CONFINEMENT</a:t>
            </a:r>
            <a:endParaRPr lang="fr-BE" sz="7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807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637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637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990" r="11887"/>
          <a:stretch>
            <a:fillRect/>
          </a:stretch>
        </p:blipFill>
        <p:spPr>
          <a:xfrm rot="5400000">
            <a:off x="1366118" y="1234282"/>
            <a:ext cx="6480720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649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107" r="10998"/>
          <a:stretch>
            <a:fillRect/>
          </a:stretch>
        </p:blipFill>
        <p:spPr>
          <a:xfrm rot="5400000">
            <a:off x="1294109" y="1350913"/>
            <a:ext cx="6624738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652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702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0278" y="1935163"/>
            <a:ext cx="7803444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702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64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729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0278" y="1935163"/>
            <a:ext cx="7803444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20230606_17294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612576" y="404664"/>
            <a:ext cx="10367120" cy="58315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4" name="Espace réservé du contenu 3" descr="20230606_1252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20230606_17322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96552" y="908720"/>
            <a:ext cx="9863064" cy="5547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955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3743" y="1935163"/>
            <a:ext cx="779651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2103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141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598" r="11877"/>
          <a:stretch>
            <a:fillRect/>
          </a:stretch>
        </p:blipFill>
        <p:spPr>
          <a:xfrm rot="5400000">
            <a:off x="1546138" y="1126270"/>
            <a:ext cx="6120681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207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3743" y="1935163"/>
            <a:ext cx="779651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207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0278" y="1935163"/>
            <a:ext cx="7803444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116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117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5" name="Espace réservé du contenu 4" descr="20230606_1117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smtClean="0"/>
              <a:t>CONFINEMENT</a:t>
            </a:r>
            <a:endParaRPr lang="fr-BE" sz="6600" b="1" dirty="0"/>
          </a:p>
        </p:txBody>
      </p:sp>
      <p:pic>
        <p:nvPicPr>
          <p:cNvPr id="6" name="Espace réservé du contenu 5" descr="20230606_1632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773" y="1935163"/>
            <a:ext cx="779445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151D-22DF-476B-BE47-94E8948B991B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</TotalTime>
  <Words>45</Words>
  <Application>Microsoft Office PowerPoint</Application>
  <PresentationFormat>Affichage à l'écran (4:3)</PresentationFormat>
  <Paragraphs>45</Paragraphs>
  <Slides>22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Débit</vt:lpstr>
      <vt:lpstr>MADÈRE 6ème JOUR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  <vt:lpstr>CONFINEMENT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MADÈRE 6ème JOUR</dc:title>
  <dc:creator>DANIEL</dc:creator>
  <cp:lastModifiedBy>DANIEL</cp:lastModifiedBy>
  <cp:revision>9</cp:revision>
  <dcterms:created xsi:type="dcterms:W3CDTF">2023-06-28T07:11:29Z</dcterms:created>
  <dcterms:modified xsi:type="dcterms:W3CDTF">2023-08-21T14:34:21Z</dcterms:modified>
</cp:coreProperties>
</file>