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9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80" r:id="rId2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4660"/>
  </p:normalViewPr>
  <p:slideViewPr>
    <p:cSldViewPr>
      <p:cViewPr varScale="1">
        <p:scale>
          <a:sx n="68" d="100"/>
          <a:sy n="68" d="100"/>
        </p:scale>
        <p:origin x="-9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14672-BB0C-4CA3-8499-EC157A8EDF5F}" type="datetimeFigureOut">
              <a:rPr lang="fr-BE" smtClean="0"/>
              <a:pPr/>
              <a:t>26-08-23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1114A6-B239-4BE6-AB6C-4FA38641BB4B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r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16" name="Espace réservé de la date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29B89-8C64-4574-B514-B0CCCCFF11EF}" type="datetime1">
              <a:rPr lang="fr-BE" smtClean="0"/>
              <a:pPr/>
              <a:t>26-08-23</a:t>
            </a:fld>
            <a:endParaRPr lang="fr-BE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7C50BFB-FE3A-4AA5-B82F-8FB11B127EE5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advClick="0" advTm="7000">
    <p:fade thruBlk="1"/>
    <p:sndAc>
      <p:stSnd>
        <p:snd r:embed="rId1" name="camera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D801F-4214-48A6-A58B-74991C8A63BC}" type="datetime1">
              <a:rPr lang="fr-BE" smtClean="0"/>
              <a:pPr/>
              <a:t>26-08-23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0BFB-FE3A-4AA5-B82F-8FB11B127EE5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advClick="0" advTm="7000">
    <p:fade thruBlk="1"/>
    <p:sndAc>
      <p:stSnd>
        <p:snd r:embed="rId1" name="camera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AE659-8DD7-43D9-8221-CFAF02698FEA}" type="datetime1">
              <a:rPr lang="fr-BE" smtClean="0"/>
              <a:pPr/>
              <a:t>26-08-23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0BFB-FE3A-4AA5-B82F-8FB11B127EE5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advClick="0" advTm="7000">
    <p:fade thruBlk="1"/>
    <p:sndAc>
      <p:stSnd>
        <p:snd r:embed="rId1" name="camera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27" name="Espace réservé du contenu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5" name="Espace réservé de la date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4A959-7C49-4E02-8E4C-E0F1B12B0F68}" type="datetime1">
              <a:rPr lang="fr-BE" smtClean="0"/>
              <a:pPr/>
              <a:t>26-08-23</a:t>
            </a:fld>
            <a:endParaRPr lang="fr-BE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fr-BE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7C50BFB-FE3A-4AA5-B82F-8FB11B127EE5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advClick="0" advTm="7000">
    <p:fade thruBlk="1"/>
    <p:sndAc>
      <p:stSnd>
        <p:snd r:embed="rId1" name="camera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19" name="Espace réservé de la date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A4F71-8F62-4B7B-A8AD-4F8E22A9493D}" type="datetime1">
              <a:rPr lang="fr-BE" smtClean="0"/>
              <a:pPr/>
              <a:t>26-08-23</a:t>
            </a:fld>
            <a:endParaRPr lang="fr-BE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0BFB-FE3A-4AA5-B82F-8FB11B127EE5}" type="slidenum">
              <a:rPr lang="fr-BE" smtClean="0"/>
              <a:pPr/>
              <a:t>‹N°›</a:t>
            </a:fld>
            <a:endParaRPr lang="fr-BE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7000">
    <p:fade thruBlk="1"/>
    <p:sndAc>
      <p:stSnd>
        <p:snd r:embed="rId1" name="camera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4" name="Espace réservé du contenu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1" name="Espace réservé de la date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ADC8E-C1D9-4DC1-849E-B23C2EFFCD98}" type="datetime1">
              <a:rPr lang="fr-BE" smtClean="0"/>
              <a:pPr/>
              <a:t>26-08-23</a:t>
            </a:fld>
            <a:endParaRPr lang="fr-BE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1" name="Espace réservé du numéro de diapositiv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0BFB-FE3A-4AA5-B82F-8FB11B127EE5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advClick="0" advTm="7000">
    <p:fade thruBlk="1"/>
    <p:sndAc>
      <p:stSnd>
        <p:snd r:embed="rId1" name="camera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r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25" name="Espace réservé du texte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8" name="Espace réservé du contenu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8A713-8F78-447D-9CA9-9A3D97E0169A}" type="datetime1">
              <a:rPr lang="fr-BE" smtClean="0"/>
              <a:pPr/>
              <a:t>26-08-23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07C50BFB-FE3A-4AA5-B82F-8FB11B127EE5}" type="slidenum">
              <a:rPr lang="fr-BE" smtClean="0"/>
              <a:pPr/>
              <a:t>‹N°›</a:t>
            </a:fld>
            <a:endParaRPr lang="fr-BE"/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advClick="0" advTm="7000">
    <p:fade thruBlk="1"/>
    <p:sndAc>
      <p:stSnd>
        <p:snd r:embed="rId1" name="camera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r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C1DF1-C86E-4805-AC7E-A4ACFC326351}" type="datetime1">
              <a:rPr lang="fr-BE" smtClean="0"/>
              <a:pPr/>
              <a:t>26-08-23</a:t>
            </a:fld>
            <a:endParaRPr lang="fr-BE"/>
          </a:p>
        </p:txBody>
      </p:sp>
      <p:sp>
        <p:nvSpPr>
          <p:cNvPr id="21" name="Espace réservé du pied de page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0BFB-FE3A-4AA5-B82F-8FB11B127EE5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advClick="0" advTm="7000">
    <p:fade thruBlk="1"/>
    <p:sndAc>
      <p:stSnd>
        <p:snd r:embed="rId1" name="camera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DE358-668D-4605-88EF-CC9C3B495E5D}" type="datetime1">
              <a:rPr lang="fr-BE" smtClean="0"/>
              <a:pPr/>
              <a:t>26-08-23</a:t>
            </a:fld>
            <a:endParaRPr lang="fr-BE"/>
          </a:p>
        </p:txBody>
      </p:sp>
      <p:sp>
        <p:nvSpPr>
          <p:cNvPr id="24" name="Espace réservé du pied de page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0BFB-FE3A-4AA5-B82F-8FB11B127EE5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advClick="0" advTm="7000">
    <p:fade thruBlk="1"/>
    <p:sndAc>
      <p:stSnd>
        <p:snd r:embed="rId1" name="camera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necteur droit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r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26" name="Espace réservé du texte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5" name="Espace réservé de la date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60E1C-070E-4A1A-9B3C-C07F7B84B014}" type="datetime1">
              <a:rPr lang="fr-BE" smtClean="0"/>
              <a:pPr/>
              <a:t>26-08-23</a:t>
            </a:fld>
            <a:endParaRPr lang="fr-BE"/>
          </a:p>
        </p:txBody>
      </p:sp>
      <p:sp>
        <p:nvSpPr>
          <p:cNvPr id="29" name="Espace réservé du pied de page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0BFB-FE3A-4AA5-B82F-8FB11B127EE5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advClick="0" advTm="7000">
    <p:fade thruBlk="1"/>
    <p:sndAc>
      <p:stSnd>
        <p:snd r:embed="rId1" name="camera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pour une image 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AF462-3C98-40E0-808D-121892755F83}" type="datetime1">
              <a:rPr lang="fr-BE" smtClean="0"/>
              <a:pPr/>
              <a:t>26-08-23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1" name="Espace réservé du numéro de diapositiv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0BFB-FE3A-4AA5-B82F-8FB11B127EE5}" type="slidenum">
              <a:rPr lang="fr-BE" smtClean="0"/>
              <a:pPr/>
              <a:t>‹N°›</a:t>
            </a:fld>
            <a:endParaRPr lang="fr-BE"/>
          </a:p>
        </p:txBody>
      </p:sp>
      <p:sp>
        <p:nvSpPr>
          <p:cNvPr id="17" name="Titr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26" name="Espace réservé du texte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</p:spTree>
  </p:cSld>
  <p:clrMapOvr>
    <a:masterClrMapping/>
  </p:clrMapOvr>
  <p:transition advClick="0" advTm="7000">
    <p:fade thruBlk="1"/>
    <p:sndAc>
      <p:stSnd>
        <p:snd r:embed="rId1" name="camera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Espace réservé du texte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1" name="Espace réservé de la date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5C48952-61A6-48A8-A8B0-08E1B57197FE}" type="datetime1">
              <a:rPr lang="fr-BE" smtClean="0"/>
              <a:pPr/>
              <a:t>26-08-23</a:t>
            </a:fld>
            <a:endParaRPr lang="fr-BE"/>
          </a:p>
        </p:txBody>
      </p:sp>
      <p:sp>
        <p:nvSpPr>
          <p:cNvPr id="28" name="Espace réservé du pied de page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7C50BFB-FE3A-4AA5-B82F-8FB11B127EE5}" type="slidenum">
              <a:rPr lang="fr-BE" smtClean="0"/>
              <a:pPr/>
              <a:t>‹N°›</a:t>
            </a:fld>
            <a:endParaRPr lang="fr-BE"/>
          </a:p>
        </p:txBody>
      </p:sp>
      <p:sp>
        <p:nvSpPr>
          <p:cNvPr id="10" name="Espace réservé du titre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Connecteur droit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advClick="0" advTm="7000">
    <p:fade thruBlk="1"/>
    <p:sndAc>
      <p:stSnd>
        <p:snd r:embed="rId13" name="camera.wav"/>
      </p:stSnd>
    </p:sndAc>
  </p:transition>
  <p:hf hdr="0" dt="0"/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5576" y="1484784"/>
            <a:ext cx="7772400" cy="1470025"/>
          </a:xfrm>
        </p:spPr>
        <p:txBody>
          <a:bodyPr>
            <a:normAutofit/>
          </a:bodyPr>
          <a:lstStyle/>
          <a:p>
            <a:r>
              <a:rPr lang="fr-BE" sz="4800" dirty="0" smtClean="0"/>
              <a:t>BALADE DU 5 AOÛT 2023</a:t>
            </a:r>
            <a:endParaRPr lang="fr-BE" sz="48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356992"/>
            <a:ext cx="6400800" cy="2281808"/>
          </a:xfrm>
        </p:spPr>
        <p:txBody>
          <a:bodyPr>
            <a:normAutofit lnSpcReduction="10000"/>
          </a:bodyPr>
          <a:lstStyle/>
          <a:p>
            <a:r>
              <a:rPr lang="fr-BE" sz="3200" b="1" dirty="0" smtClean="0">
                <a:solidFill>
                  <a:schemeClr val="accent3">
                    <a:lumMod val="75000"/>
                  </a:schemeClr>
                </a:solidFill>
              </a:rPr>
              <a:t>NEREM, près de TONGRES.</a:t>
            </a:r>
          </a:p>
          <a:p>
            <a:r>
              <a:rPr lang="fr-BE" sz="3200" b="1" dirty="0" smtClean="0">
                <a:solidFill>
                  <a:schemeClr val="accent3">
                    <a:lumMod val="75000"/>
                  </a:schemeClr>
                </a:solidFill>
              </a:rPr>
              <a:t>CIRCUIT DU KEVIE</a:t>
            </a:r>
          </a:p>
          <a:p>
            <a:r>
              <a:rPr lang="fr-BE" sz="3200" b="1" dirty="0" smtClean="0">
                <a:solidFill>
                  <a:schemeClr val="accent3">
                    <a:lumMod val="75000"/>
                  </a:schemeClr>
                </a:solidFill>
              </a:rPr>
              <a:t>VISITE DU FORT DE LANTIN EN FÊTE</a:t>
            </a:r>
          </a:p>
          <a:p>
            <a:r>
              <a:rPr lang="fr-BE" sz="3200" b="1" dirty="0" smtClean="0">
                <a:solidFill>
                  <a:schemeClr val="accent3">
                    <a:lumMod val="75000"/>
                  </a:schemeClr>
                </a:solidFill>
              </a:rPr>
              <a:t>REPAS AU FORT DE LANTIN</a:t>
            </a: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0BFB-FE3A-4AA5-B82F-8FB11B127EE5}" type="slidenum">
              <a:rPr lang="fr-BE" smtClean="0"/>
              <a:pPr/>
              <a:t>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</p:spTree>
  </p:cSld>
  <p:clrMapOvr>
    <a:masterClrMapping/>
  </p:clrMapOvr>
  <p:transition advClick="0" advTm="7000">
    <p:fade thruBlk="1"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95536" y="5661248"/>
            <a:ext cx="8151440" cy="522288"/>
          </a:xfrm>
        </p:spPr>
        <p:txBody>
          <a:bodyPr>
            <a:noAutofit/>
          </a:bodyPr>
          <a:lstStyle/>
          <a:p>
            <a:r>
              <a:rPr lang="fr-BE" dirty="0" smtClean="0"/>
              <a:t>Pont suspendu.</a:t>
            </a:r>
            <a:endParaRPr lang="fr-BE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 flipV="1">
            <a:off x="381000" y="6301567"/>
            <a:ext cx="5867400" cy="45719"/>
          </a:xfrm>
        </p:spPr>
        <p:txBody>
          <a:bodyPr>
            <a:normAutofit fontScale="25000" lnSpcReduction="20000"/>
          </a:bodyPr>
          <a:lstStyle/>
          <a:p>
            <a:endParaRPr lang="fr-BE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0BFB-FE3A-4AA5-B82F-8FB11B127EE5}" type="slidenum">
              <a:rPr lang="fr-BE" smtClean="0"/>
              <a:pPr/>
              <a:t>10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8" name="Espace réservé pour une image  7" descr="20230805_153535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11284" r="11284"/>
          <a:stretch>
            <a:fillRect/>
          </a:stretch>
        </p:blipFill>
        <p:spPr>
          <a:xfrm>
            <a:off x="1547664" y="260648"/>
            <a:ext cx="7326815" cy="53285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 advTm="7000">
    <p:fade thruBlk="1"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95536" y="5661248"/>
            <a:ext cx="8151440" cy="522288"/>
          </a:xfrm>
        </p:spPr>
        <p:txBody>
          <a:bodyPr>
            <a:noAutofit/>
          </a:bodyPr>
          <a:lstStyle/>
          <a:p>
            <a:r>
              <a:rPr lang="fr-BE" dirty="0" smtClean="0"/>
              <a:t>Pont suspendu.</a:t>
            </a:r>
            <a:endParaRPr lang="fr-BE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 flipV="1">
            <a:off x="381000" y="6301567"/>
            <a:ext cx="5867400" cy="45719"/>
          </a:xfrm>
        </p:spPr>
        <p:txBody>
          <a:bodyPr>
            <a:normAutofit fontScale="25000" lnSpcReduction="20000"/>
          </a:bodyPr>
          <a:lstStyle/>
          <a:p>
            <a:endParaRPr lang="fr-BE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0BFB-FE3A-4AA5-B82F-8FB11B127EE5}" type="slidenum">
              <a:rPr lang="fr-BE" smtClean="0"/>
              <a:pPr/>
              <a:t>11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9" name="Espace réservé pour une image  8" descr="20230805_153609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11284" r="11284"/>
          <a:stretch>
            <a:fillRect/>
          </a:stretch>
        </p:blipFill>
        <p:spPr>
          <a:xfrm>
            <a:off x="1619672" y="188640"/>
            <a:ext cx="7128792" cy="51845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 advTm="7000">
    <p:fade thruBlk="1"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95536" y="5661248"/>
            <a:ext cx="8151440" cy="522288"/>
          </a:xfrm>
        </p:spPr>
        <p:txBody>
          <a:bodyPr>
            <a:noAutofit/>
          </a:bodyPr>
          <a:lstStyle/>
          <a:p>
            <a:r>
              <a:rPr lang="fr-BE" dirty="0" smtClean="0"/>
              <a:t>Après la balade, </a:t>
            </a:r>
            <a:r>
              <a:rPr lang="fr-BE" dirty="0" err="1" smtClean="0"/>
              <a:t>een</a:t>
            </a:r>
            <a:r>
              <a:rPr lang="fr-BE" dirty="0" smtClean="0"/>
              <a:t> </a:t>
            </a:r>
            <a:r>
              <a:rPr lang="fr-BE" dirty="0" err="1" smtClean="0"/>
              <a:t>goeie</a:t>
            </a:r>
            <a:r>
              <a:rPr lang="fr-BE" dirty="0" smtClean="0"/>
              <a:t> </a:t>
            </a:r>
            <a:r>
              <a:rPr lang="fr-BE" dirty="0" err="1" smtClean="0"/>
              <a:t>pintje</a:t>
            </a:r>
            <a:r>
              <a:rPr lang="fr-BE" dirty="0" smtClean="0"/>
              <a:t> in </a:t>
            </a:r>
            <a:r>
              <a:rPr lang="fr-BE" dirty="0" err="1" smtClean="0"/>
              <a:t>nerem</a:t>
            </a:r>
            <a:r>
              <a:rPr lang="fr-BE" dirty="0" smtClean="0"/>
              <a:t> !</a:t>
            </a:r>
            <a:endParaRPr lang="fr-BE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 flipV="1">
            <a:off x="381000" y="6301567"/>
            <a:ext cx="5867400" cy="45719"/>
          </a:xfrm>
        </p:spPr>
        <p:txBody>
          <a:bodyPr>
            <a:normAutofit fontScale="25000" lnSpcReduction="20000"/>
          </a:bodyPr>
          <a:lstStyle/>
          <a:p>
            <a:endParaRPr lang="fr-BE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0BFB-FE3A-4AA5-B82F-8FB11B127EE5}" type="slidenum">
              <a:rPr lang="fr-BE" smtClean="0"/>
              <a:pPr/>
              <a:t>12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8" name="Espace réservé pour une image  7" descr="20230805_165445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11284" r="11284"/>
          <a:stretch>
            <a:fillRect/>
          </a:stretch>
        </p:blipFill>
        <p:spPr>
          <a:xfrm>
            <a:off x="1763688" y="332656"/>
            <a:ext cx="7161182" cy="52081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 advTm="7000">
    <p:fade thruBlk="1"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95536" y="5661248"/>
            <a:ext cx="8151440" cy="522288"/>
          </a:xfrm>
        </p:spPr>
        <p:txBody>
          <a:bodyPr>
            <a:noAutofit/>
          </a:bodyPr>
          <a:lstStyle/>
          <a:p>
            <a:r>
              <a:rPr lang="fr-BE" dirty="0" smtClean="0"/>
              <a:t>Marc, parfait bilingue, se fait </a:t>
            </a:r>
            <a:r>
              <a:rPr lang="fr-BE" dirty="0" smtClean="0"/>
              <a:t>l’ami </a:t>
            </a:r>
            <a:r>
              <a:rPr lang="fr-BE" dirty="0" smtClean="0"/>
              <a:t>d’un propriétaire de chien.</a:t>
            </a:r>
            <a:endParaRPr lang="fr-BE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 flipV="1">
            <a:off x="381000" y="6301567"/>
            <a:ext cx="5867400" cy="45719"/>
          </a:xfrm>
        </p:spPr>
        <p:txBody>
          <a:bodyPr>
            <a:normAutofit fontScale="25000" lnSpcReduction="20000"/>
          </a:bodyPr>
          <a:lstStyle/>
          <a:p>
            <a:endParaRPr lang="fr-BE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0BFB-FE3A-4AA5-B82F-8FB11B127EE5}" type="slidenum">
              <a:rPr lang="fr-BE" smtClean="0"/>
              <a:pPr/>
              <a:t>13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9" name="Espace réservé pour une image  8" descr="20230805_165503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11284" r="11284"/>
          <a:stretch>
            <a:fillRect/>
          </a:stretch>
        </p:blipFill>
        <p:spPr>
          <a:xfrm>
            <a:off x="1979712" y="332656"/>
            <a:ext cx="6945158" cy="50510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 advTm="7000">
    <p:fade thruBlk="1"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95536" y="5661248"/>
            <a:ext cx="8151440" cy="522288"/>
          </a:xfrm>
        </p:spPr>
        <p:txBody>
          <a:bodyPr>
            <a:noAutofit/>
          </a:bodyPr>
          <a:lstStyle/>
          <a:p>
            <a:r>
              <a:rPr lang="fr-BE" dirty="0" smtClean="0"/>
              <a:t>Marc, parfait bilingue, se fait </a:t>
            </a:r>
            <a:r>
              <a:rPr lang="fr-BE" dirty="0" smtClean="0"/>
              <a:t>l’ami </a:t>
            </a:r>
            <a:r>
              <a:rPr lang="fr-BE" dirty="0" smtClean="0"/>
              <a:t>d’un propriétaire de chien.</a:t>
            </a:r>
            <a:endParaRPr lang="fr-BE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 flipV="1">
            <a:off x="381000" y="6301567"/>
            <a:ext cx="5867400" cy="45719"/>
          </a:xfrm>
        </p:spPr>
        <p:txBody>
          <a:bodyPr>
            <a:normAutofit fontScale="25000" lnSpcReduction="20000"/>
          </a:bodyPr>
          <a:lstStyle/>
          <a:p>
            <a:endParaRPr lang="fr-BE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0BFB-FE3A-4AA5-B82F-8FB11B127EE5}" type="slidenum">
              <a:rPr lang="fr-BE" smtClean="0"/>
              <a:pPr/>
              <a:t>14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8" name="Espace réservé pour une image  7" descr="20230805_165408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11294" r="25993"/>
          <a:stretch>
            <a:fillRect/>
          </a:stretch>
        </p:blipFill>
        <p:spPr>
          <a:xfrm rot="5400000">
            <a:off x="3365220" y="459316"/>
            <a:ext cx="5293879" cy="47525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 advTm="7000">
    <p:fade thruBlk="1"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0BFB-FE3A-4AA5-B82F-8FB11B127EE5}" type="slidenum">
              <a:rPr lang="fr-BE" smtClean="0"/>
              <a:pPr/>
              <a:t>15</a:t>
            </a:fld>
            <a:endParaRPr lang="fr-BE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395536" y="5661248"/>
            <a:ext cx="7935416" cy="522288"/>
          </a:xfrm>
        </p:spPr>
        <p:txBody>
          <a:bodyPr>
            <a:normAutofit fontScale="90000"/>
          </a:bodyPr>
          <a:lstStyle/>
          <a:p>
            <a:r>
              <a:rPr lang="fr-BE" dirty="0" smtClean="0"/>
              <a:t>Changement de décor : à 18h, nous voici au fort de </a:t>
            </a:r>
            <a:r>
              <a:rPr lang="fr-BE" dirty="0" err="1" smtClean="0"/>
              <a:t>lantin</a:t>
            </a:r>
            <a:r>
              <a:rPr lang="fr-BE" dirty="0" smtClean="0"/>
              <a:t>, pour une visite guidée présentée par m. </a:t>
            </a:r>
            <a:r>
              <a:rPr lang="fr-BE" dirty="0" err="1" smtClean="0"/>
              <a:t>johann</a:t>
            </a:r>
            <a:r>
              <a:rPr lang="fr-BE" dirty="0" smtClean="0"/>
              <a:t> </a:t>
            </a:r>
            <a:r>
              <a:rPr lang="fr-BE" dirty="0" err="1" smtClean="0"/>
              <a:t>mockels</a:t>
            </a:r>
            <a:r>
              <a:rPr lang="fr-BE" dirty="0" smtClean="0"/>
              <a:t>.</a:t>
            </a:r>
            <a:endParaRPr lang="fr-BE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pic>
        <p:nvPicPr>
          <p:cNvPr id="9" name="Espace réservé pour une image  8" descr="th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13816" r="13816"/>
          <a:stretch>
            <a:fillRect/>
          </a:stretch>
        </p:blipFill>
        <p:spPr>
          <a:xfrm>
            <a:off x="2192121" y="404664"/>
            <a:ext cx="6633737" cy="48245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 advTm="7000">
    <p:fade thruBlk="1"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6" descr="20230805_182530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11284" r="11284"/>
          <a:stretch>
            <a:fillRect/>
          </a:stretch>
        </p:blipFill>
        <p:spPr>
          <a:xfrm>
            <a:off x="2093110" y="332656"/>
            <a:ext cx="6831758" cy="49685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0BFB-FE3A-4AA5-B82F-8FB11B127EE5}" type="slidenum">
              <a:rPr lang="fr-BE" smtClean="0"/>
              <a:pPr/>
              <a:t>16</a:t>
            </a:fld>
            <a:endParaRPr lang="fr-BE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395536" y="5661248"/>
            <a:ext cx="7935416" cy="522288"/>
          </a:xfrm>
        </p:spPr>
        <p:txBody>
          <a:bodyPr>
            <a:normAutofit fontScale="90000"/>
          </a:bodyPr>
          <a:lstStyle/>
          <a:p>
            <a:r>
              <a:rPr lang="fr-BE" dirty="0" smtClean="0"/>
              <a:t>Changement de décor : à 18h, nous voici au fort de </a:t>
            </a:r>
            <a:r>
              <a:rPr lang="fr-BE" dirty="0" err="1" smtClean="0"/>
              <a:t>lantin</a:t>
            </a:r>
            <a:r>
              <a:rPr lang="fr-BE" dirty="0" smtClean="0"/>
              <a:t>, pour une visite guidée présentée par m. </a:t>
            </a:r>
            <a:r>
              <a:rPr lang="fr-BE" dirty="0" err="1" smtClean="0"/>
              <a:t>johann</a:t>
            </a:r>
            <a:r>
              <a:rPr lang="fr-BE" dirty="0" smtClean="0"/>
              <a:t> </a:t>
            </a:r>
            <a:r>
              <a:rPr lang="fr-BE" dirty="0" err="1" smtClean="0"/>
              <a:t>mockels</a:t>
            </a:r>
            <a:r>
              <a:rPr lang="fr-BE" dirty="0" smtClean="0"/>
              <a:t>.</a:t>
            </a:r>
            <a:endParaRPr lang="fr-BE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</p:spTree>
  </p:cSld>
  <p:clrMapOvr>
    <a:masterClrMapping/>
  </p:clrMapOvr>
  <p:transition advClick="0" advTm="7000">
    <p:fade thruBlk="1"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0BFB-FE3A-4AA5-B82F-8FB11B127EE5}" type="slidenum">
              <a:rPr lang="fr-BE" smtClean="0"/>
              <a:pPr/>
              <a:t>17</a:t>
            </a:fld>
            <a:endParaRPr lang="fr-BE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395536" y="5661248"/>
            <a:ext cx="7935416" cy="522288"/>
          </a:xfrm>
        </p:spPr>
        <p:txBody>
          <a:bodyPr>
            <a:normAutofit fontScale="90000"/>
          </a:bodyPr>
          <a:lstStyle/>
          <a:p>
            <a:r>
              <a:rPr lang="fr-BE" dirty="0" smtClean="0"/>
              <a:t>Changement de décor : à 18h, nous voici au fort de </a:t>
            </a:r>
            <a:r>
              <a:rPr lang="fr-BE" dirty="0" err="1" smtClean="0"/>
              <a:t>lantin</a:t>
            </a:r>
            <a:r>
              <a:rPr lang="fr-BE" dirty="0" smtClean="0"/>
              <a:t>, pour une visite guidée présentée par m. </a:t>
            </a:r>
            <a:r>
              <a:rPr lang="fr-BE" dirty="0" err="1" smtClean="0"/>
              <a:t>johann</a:t>
            </a:r>
            <a:r>
              <a:rPr lang="fr-BE" dirty="0" smtClean="0"/>
              <a:t> </a:t>
            </a:r>
            <a:r>
              <a:rPr lang="fr-BE" dirty="0" err="1" smtClean="0"/>
              <a:t>mockels</a:t>
            </a:r>
            <a:r>
              <a:rPr lang="fr-BE" dirty="0" smtClean="0"/>
              <a:t>.</a:t>
            </a:r>
            <a:endParaRPr lang="fr-BE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pic>
        <p:nvPicPr>
          <p:cNvPr id="9" name="Espace réservé pour une image  8" descr="20230805_183034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11294" r="11294"/>
          <a:stretch>
            <a:fillRect/>
          </a:stretch>
        </p:blipFill>
        <p:spPr>
          <a:xfrm>
            <a:off x="2267744" y="620688"/>
            <a:ext cx="6325344" cy="4600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 advTm="7000">
    <p:fade thruBlk="1"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0BFB-FE3A-4AA5-B82F-8FB11B127EE5}" type="slidenum">
              <a:rPr lang="fr-BE" smtClean="0"/>
              <a:pPr/>
              <a:t>18</a:t>
            </a:fld>
            <a:endParaRPr lang="fr-BE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395536" y="5661248"/>
            <a:ext cx="7935416" cy="522288"/>
          </a:xfrm>
        </p:spPr>
        <p:txBody>
          <a:bodyPr>
            <a:normAutofit fontScale="90000"/>
          </a:bodyPr>
          <a:lstStyle/>
          <a:p>
            <a:r>
              <a:rPr lang="fr-BE" dirty="0" smtClean="0"/>
              <a:t>Changement de décor : à 18h, nous voici au fort de </a:t>
            </a:r>
            <a:r>
              <a:rPr lang="fr-BE" dirty="0" err="1" smtClean="0"/>
              <a:t>lantin</a:t>
            </a:r>
            <a:r>
              <a:rPr lang="fr-BE" dirty="0" smtClean="0"/>
              <a:t>, pour une visite guidée présentée par m. </a:t>
            </a:r>
            <a:r>
              <a:rPr lang="fr-BE" dirty="0" err="1" smtClean="0"/>
              <a:t>johann</a:t>
            </a:r>
            <a:r>
              <a:rPr lang="fr-BE" dirty="0" smtClean="0"/>
              <a:t> </a:t>
            </a:r>
            <a:r>
              <a:rPr lang="fr-BE" dirty="0" err="1" smtClean="0"/>
              <a:t>mockels</a:t>
            </a:r>
            <a:r>
              <a:rPr lang="fr-BE" dirty="0" smtClean="0"/>
              <a:t>.</a:t>
            </a:r>
            <a:endParaRPr lang="fr-BE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pic>
        <p:nvPicPr>
          <p:cNvPr id="8" name="Espace réservé pour une image  7" descr="20230805_183213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11284" r="11284"/>
          <a:stretch>
            <a:fillRect/>
          </a:stretch>
        </p:blipFill>
        <p:spPr>
          <a:xfrm>
            <a:off x="-180528" y="-10375"/>
            <a:ext cx="9577064" cy="6965137"/>
          </a:xfrm>
        </p:spPr>
      </p:pic>
    </p:spTree>
  </p:cSld>
  <p:clrMapOvr>
    <a:masterClrMapping/>
  </p:clrMapOvr>
  <p:transition advClick="0" advTm="7000">
    <p:fade thruBlk="1"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0BFB-FE3A-4AA5-B82F-8FB11B127EE5}" type="slidenum">
              <a:rPr lang="fr-BE" smtClean="0"/>
              <a:pPr/>
              <a:t>19</a:t>
            </a:fld>
            <a:endParaRPr lang="fr-BE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395536" y="5661248"/>
            <a:ext cx="7935416" cy="522288"/>
          </a:xfrm>
        </p:spPr>
        <p:txBody>
          <a:bodyPr>
            <a:normAutofit fontScale="90000"/>
          </a:bodyPr>
          <a:lstStyle/>
          <a:p>
            <a:r>
              <a:rPr lang="fr-BE" dirty="0" smtClean="0"/>
              <a:t>En pleine action pour changer l’axe de tir  d’un petit canon ! Du nerf, que diable !</a:t>
            </a:r>
            <a:endParaRPr lang="fr-BE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half" idx="2"/>
          </p:nvPr>
        </p:nvSpPr>
        <p:spPr>
          <a:xfrm>
            <a:off x="381000" y="5949280"/>
            <a:ext cx="5867400" cy="352288"/>
          </a:xfrm>
        </p:spPr>
        <p:txBody>
          <a:bodyPr>
            <a:normAutofit/>
          </a:bodyPr>
          <a:lstStyle/>
          <a:p>
            <a:endParaRPr lang="fr-BE" dirty="0"/>
          </a:p>
        </p:txBody>
      </p:sp>
      <p:pic>
        <p:nvPicPr>
          <p:cNvPr id="8" name="Espace réservé pour une image  7" descr="20230805_183430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11284" r="11284"/>
          <a:stretch>
            <a:fillRect/>
          </a:stretch>
        </p:blipFill>
        <p:spPr>
          <a:xfrm>
            <a:off x="1895087" y="404664"/>
            <a:ext cx="6930769" cy="50405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 advTm="7000">
    <p:fade thruBlk="1"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4" descr="20230805_143000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11284" r="11284"/>
          <a:stretch>
            <a:fillRect/>
          </a:stretch>
        </p:blipFill>
        <p:spPr>
          <a:xfrm>
            <a:off x="2555776" y="332656"/>
            <a:ext cx="6050632" cy="44004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81000" y="4993760"/>
            <a:ext cx="8151440" cy="522288"/>
          </a:xfrm>
        </p:spPr>
        <p:txBody>
          <a:bodyPr>
            <a:noAutofit/>
          </a:bodyPr>
          <a:lstStyle/>
          <a:p>
            <a:r>
              <a:rPr lang="fr-BE" dirty="0" smtClean="0"/>
              <a:t>Le </a:t>
            </a:r>
            <a:r>
              <a:rPr lang="fr-BE" dirty="0" err="1" smtClean="0"/>
              <a:t>Kevie</a:t>
            </a:r>
            <a:r>
              <a:rPr lang="fr-BE" dirty="0" smtClean="0"/>
              <a:t> est une réserve naturelle au sud de </a:t>
            </a:r>
            <a:r>
              <a:rPr lang="fr-BE" dirty="0" err="1" smtClean="0"/>
              <a:t>tongres</a:t>
            </a:r>
            <a:r>
              <a:rPr lang="fr-BE" dirty="0" smtClean="0"/>
              <a:t>, </a:t>
            </a:r>
            <a:r>
              <a:rPr lang="fr-BE" dirty="0" smtClean="0"/>
              <a:t>où </a:t>
            </a:r>
            <a:r>
              <a:rPr lang="fr-BE" dirty="0" smtClean="0"/>
              <a:t>l’on peut faire des circuits de 4, 8, et 11 </a:t>
            </a:r>
            <a:r>
              <a:rPr lang="fr-BE" dirty="0" err="1" smtClean="0"/>
              <a:t>kilometres</a:t>
            </a:r>
            <a:r>
              <a:rPr lang="fr-BE" dirty="0" smtClean="0"/>
              <a:t>.</a:t>
            </a:r>
            <a:endParaRPr lang="fr-BE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0BFB-FE3A-4AA5-B82F-8FB11B127EE5}" type="slidenum">
              <a:rPr lang="fr-BE" smtClean="0"/>
              <a:pPr/>
              <a:t>2</a:t>
            </a:fld>
            <a:endParaRPr lang="fr-BE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</p:spTree>
  </p:cSld>
  <p:clrMapOvr>
    <a:masterClrMapping/>
  </p:clrMapOvr>
  <p:transition advClick="0" advTm="7000">
    <p:fade thruBlk="1"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0BFB-FE3A-4AA5-B82F-8FB11B127EE5}" type="slidenum">
              <a:rPr lang="fr-BE" smtClean="0"/>
              <a:pPr/>
              <a:t>20</a:t>
            </a:fld>
            <a:endParaRPr lang="fr-BE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395536" y="5661248"/>
            <a:ext cx="7935416" cy="522288"/>
          </a:xfrm>
        </p:spPr>
        <p:txBody>
          <a:bodyPr>
            <a:normAutofit fontScale="90000"/>
          </a:bodyPr>
          <a:lstStyle/>
          <a:p>
            <a:r>
              <a:rPr lang="fr-BE" dirty="0" smtClean="0"/>
              <a:t>Dans les souterrains du fort, comme </a:t>
            </a:r>
            <a:r>
              <a:rPr lang="fr-BE" dirty="0" err="1" smtClean="0"/>
              <a:t>abdallah</a:t>
            </a:r>
            <a:r>
              <a:rPr lang="fr-BE" dirty="0" smtClean="0"/>
              <a:t> et le capitaine haddock ! (l’or noir)</a:t>
            </a:r>
            <a:endParaRPr lang="fr-BE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half" idx="2"/>
          </p:nvPr>
        </p:nvSpPr>
        <p:spPr>
          <a:xfrm>
            <a:off x="395536" y="6237312"/>
            <a:ext cx="5867400" cy="352288"/>
          </a:xfrm>
        </p:spPr>
        <p:txBody>
          <a:bodyPr>
            <a:normAutofit/>
          </a:bodyPr>
          <a:lstStyle/>
          <a:p>
            <a:endParaRPr lang="fr-BE" dirty="0"/>
          </a:p>
        </p:txBody>
      </p:sp>
      <p:pic>
        <p:nvPicPr>
          <p:cNvPr id="9" name="Espace réservé pour une image  8" descr="20230805_190821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11284" r="11284"/>
          <a:stretch>
            <a:fillRect/>
          </a:stretch>
        </p:blipFill>
        <p:spPr>
          <a:xfrm>
            <a:off x="1979711" y="404664"/>
            <a:ext cx="6846147" cy="49790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 advTm="7000">
    <p:fade thruBlk="1"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0BFB-FE3A-4AA5-B82F-8FB11B127EE5}" type="slidenum">
              <a:rPr lang="fr-BE" smtClean="0"/>
              <a:pPr/>
              <a:t>21</a:t>
            </a:fld>
            <a:endParaRPr lang="fr-BE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395536" y="5661248"/>
            <a:ext cx="7935416" cy="522288"/>
          </a:xfrm>
        </p:spPr>
        <p:txBody>
          <a:bodyPr>
            <a:normAutofit/>
          </a:bodyPr>
          <a:lstStyle/>
          <a:p>
            <a:r>
              <a:rPr lang="fr-BE" dirty="0" smtClean="0"/>
              <a:t>En surface, près de la grande coupole.</a:t>
            </a:r>
            <a:endParaRPr lang="fr-BE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half" idx="2"/>
          </p:nvPr>
        </p:nvSpPr>
        <p:spPr>
          <a:xfrm>
            <a:off x="395536" y="6237312"/>
            <a:ext cx="5867400" cy="352288"/>
          </a:xfrm>
        </p:spPr>
        <p:txBody>
          <a:bodyPr>
            <a:normAutofit/>
          </a:bodyPr>
          <a:lstStyle/>
          <a:p>
            <a:endParaRPr lang="fr-BE" dirty="0"/>
          </a:p>
        </p:txBody>
      </p:sp>
      <p:pic>
        <p:nvPicPr>
          <p:cNvPr id="8" name="Espace réservé pour une image  7" descr="20230805_192321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11284" r="11284"/>
          <a:stretch>
            <a:fillRect/>
          </a:stretch>
        </p:blipFill>
        <p:spPr>
          <a:xfrm>
            <a:off x="1796077" y="404664"/>
            <a:ext cx="7029779" cy="51125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 advTm="7000">
    <p:fade thruBlk="1"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0BFB-FE3A-4AA5-B82F-8FB11B127EE5}" type="slidenum">
              <a:rPr lang="fr-BE" smtClean="0"/>
              <a:pPr/>
              <a:t>22</a:t>
            </a:fld>
            <a:endParaRPr lang="fr-BE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395536" y="5661248"/>
            <a:ext cx="7935416" cy="522288"/>
          </a:xfrm>
        </p:spPr>
        <p:txBody>
          <a:bodyPr>
            <a:normAutofit fontScale="90000"/>
          </a:bodyPr>
          <a:lstStyle/>
          <a:p>
            <a:r>
              <a:rPr lang="fr-BE" dirty="0" smtClean="0"/>
              <a:t>Une pièce aménagée avec des mannequins montre la reddition du Commandant Fabry au commandant allemand le 15 août 1914. </a:t>
            </a:r>
            <a:endParaRPr lang="fr-BE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half" idx="2"/>
          </p:nvPr>
        </p:nvSpPr>
        <p:spPr>
          <a:xfrm>
            <a:off x="323528" y="6505712"/>
            <a:ext cx="5867400" cy="352288"/>
          </a:xfrm>
        </p:spPr>
        <p:txBody>
          <a:bodyPr>
            <a:normAutofit/>
          </a:bodyPr>
          <a:lstStyle/>
          <a:p>
            <a:endParaRPr lang="fr-BE" dirty="0"/>
          </a:p>
        </p:txBody>
      </p:sp>
      <p:pic>
        <p:nvPicPr>
          <p:cNvPr id="9" name="Espace réservé pour une image  8" descr="20230805_193021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11294" r="11294"/>
          <a:stretch>
            <a:fillRect/>
          </a:stretch>
        </p:blipFill>
        <p:spPr>
          <a:xfrm>
            <a:off x="2195736" y="616633"/>
            <a:ext cx="6338664" cy="46099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 advTm="7000">
    <p:fade thruBlk="1"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0BFB-FE3A-4AA5-B82F-8FB11B127EE5}" type="slidenum">
              <a:rPr lang="fr-BE" smtClean="0"/>
              <a:pPr/>
              <a:t>23</a:t>
            </a:fld>
            <a:endParaRPr lang="fr-BE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395536" y="5661248"/>
            <a:ext cx="7935416" cy="522288"/>
          </a:xfrm>
        </p:spPr>
        <p:txBody>
          <a:bodyPr>
            <a:normAutofit fontScale="90000"/>
          </a:bodyPr>
          <a:lstStyle/>
          <a:p>
            <a:r>
              <a:rPr lang="fr-BE" dirty="0" smtClean="0"/>
              <a:t>Et nous terminons la soirée dans les caves du fort de </a:t>
            </a:r>
            <a:r>
              <a:rPr lang="fr-BE" dirty="0" err="1" smtClean="0"/>
              <a:t>Loncin</a:t>
            </a:r>
            <a:r>
              <a:rPr lang="fr-BE" dirty="0" smtClean="0"/>
              <a:t>, </a:t>
            </a:r>
            <a:r>
              <a:rPr lang="fr-BE" dirty="0" err="1" smtClean="0"/>
              <a:t>anénagées</a:t>
            </a:r>
            <a:r>
              <a:rPr lang="fr-BE" dirty="0" smtClean="0"/>
              <a:t> en restaurants, pour y déguster le fameux pavé sur pierre.</a:t>
            </a:r>
            <a:endParaRPr lang="fr-BE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half" idx="2"/>
          </p:nvPr>
        </p:nvSpPr>
        <p:spPr>
          <a:xfrm>
            <a:off x="323528" y="6505712"/>
            <a:ext cx="5867400" cy="352288"/>
          </a:xfrm>
        </p:spPr>
        <p:txBody>
          <a:bodyPr>
            <a:normAutofit/>
          </a:bodyPr>
          <a:lstStyle/>
          <a:p>
            <a:endParaRPr lang="fr-BE" dirty="0"/>
          </a:p>
        </p:txBody>
      </p:sp>
      <p:pic>
        <p:nvPicPr>
          <p:cNvPr id="8" name="Espace réservé pour une image  7" descr="20230805_202656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11294" r="11294"/>
          <a:stretch>
            <a:fillRect/>
          </a:stretch>
        </p:blipFill>
        <p:spPr>
          <a:xfrm>
            <a:off x="1907704" y="188640"/>
            <a:ext cx="7017164" cy="51033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 advTm="7000">
    <p:fade thruBlk="1"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0BFB-FE3A-4AA5-B82F-8FB11B127EE5}" type="slidenum">
              <a:rPr lang="fr-BE" smtClean="0"/>
              <a:pPr/>
              <a:t>24</a:t>
            </a:fld>
            <a:endParaRPr lang="fr-BE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395536" y="5661248"/>
            <a:ext cx="7935416" cy="522288"/>
          </a:xfrm>
        </p:spPr>
        <p:txBody>
          <a:bodyPr>
            <a:normAutofit fontScale="90000"/>
          </a:bodyPr>
          <a:lstStyle/>
          <a:p>
            <a:r>
              <a:rPr lang="fr-BE" dirty="0" smtClean="0"/>
              <a:t>Et nous terminons la soirée dans les caves du fort de </a:t>
            </a:r>
            <a:r>
              <a:rPr lang="fr-BE" dirty="0" err="1" smtClean="0"/>
              <a:t>Loncin</a:t>
            </a:r>
            <a:r>
              <a:rPr lang="fr-BE" dirty="0" smtClean="0"/>
              <a:t>, </a:t>
            </a:r>
            <a:r>
              <a:rPr lang="fr-BE" dirty="0" err="1" smtClean="0"/>
              <a:t>anénagées</a:t>
            </a:r>
            <a:r>
              <a:rPr lang="fr-BE" dirty="0" smtClean="0"/>
              <a:t> en restaurants, pour y déguster le fameux pavé sur pierre.</a:t>
            </a:r>
            <a:endParaRPr lang="fr-BE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half" idx="2"/>
          </p:nvPr>
        </p:nvSpPr>
        <p:spPr>
          <a:xfrm>
            <a:off x="323528" y="6505712"/>
            <a:ext cx="5867400" cy="352288"/>
          </a:xfrm>
        </p:spPr>
        <p:txBody>
          <a:bodyPr>
            <a:normAutofit/>
          </a:bodyPr>
          <a:lstStyle/>
          <a:p>
            <a:endParaRPr lang="fr-BE" dirty="0"/>
          </a:p>
        </p:txBody>
      </p:sp>
      <p:pic>
        <p:nvPicPr>
          <p:cNvPr id="9" name="Espace réservé pour une image  8" descr="20230805_202725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11294" r="11294"/>
          <a:stretch>
            <a:fillRect/>
          </a:stretch>
        </p:blipFill>
        <p:spPr>
          <a:xfrm>
            <a:off x="1697065" y="260648"/>
            <a:ext cx="7029781" cy="51125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 advTm="7000">
    <p:fade thruBlk="1"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0BFB-FE3A-4AA5-B82F-8FB11B127EE5}" type="slidenum">
              <a:rPr lang="fr-BE" smtClean="0"/>
              <a:pPr/>
              <a:t>25</a:t>
            </a:fld>
            <a:endParaRPr lang="fr-BE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395536" y="5445224"/>
            <a:ext cx="4320480" cy="792088"/>
          </a:xfrm>
        </p:spPr>
        <p:txBody>
          <a:bodyPr>
            <a:normAutofit fontScale="90000"/>
          </a:bodyPr>
          <a:lstStyle/>
          <a:p>
            <a:r>
              <a:rPr lang="fr-BE" dirty="0" smtClean="0"/>
              <a:t>                                </a:t>
            </a:r>
            <a:r>
              <a:rPr lang="fr-BE" sz="2800" dirty="0" smtClean="0"/>
              <a:t>Fin.</a:t>
            </a:r>
            <a:br>
              <a:rPr lang="fr-BE" sz="2800" dirty="0" smtClean="0"/>
            </a:br>
            <a:r>
              <a:rPr lang="fr-BE" sz="2800" dirty="0" smtClean="0"/>
              <a:t> A la prochaine balade !</a:t>
            </a:r>
            <a:endParaRPr lang="fr-BE" sz="2800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half" idx="2"/>
          </p:nvPr>
        </p:nvSpPr>
        <p:spPr>
          <a:xfrm>
            <a:off x="323528" y="6505712"/>
            <a:ext cx="5867400" cy="352288"/>
          </a:xfrm>
        </p:spPr>
        <p:txBody>
          <a:bodyPr>
            <a:normAutofit/>
          </a:bodyPr>
          <a:lstStyle/>
          <a:p>
            <a:endParaRPr lang="fr-BE" dirty="0"/>
          </a:p>
        </p:txBody>
      </p:sp>
    </p:spTree>
  </p:cSld>
  <p:clrMapOvr>
    <a:masterClrMapping/>
  </p:clrMapOvr>
  <p:transition advClick="0" advTm="7000">
    <p:fade thruBlk="1"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95536" y="5157192"/>
            <a:ext cx="8151440" cy="954336"/>
          </a:xfrm>
        </p:spPr>
        <p:txBody>
          <a:bodyPr>
            <a:noAutofit/>
          </a:bodyPr>
          <a:lstStyle/>
          <a:p>
            <a:r>
              <a:rPr lang="fr-BE" dirty="0" smtClean="0"/>
              <a:t>Pour nous, marcheurs de chevron, la balade est jolie (quoique beaucoup sous la pluie), mais </a:t>
            </a:r>
            <a:r>
              <a:rPr lang="fr-BE" dirty="0" smtClean="0"/>
              <a:t>l’inconvénient </a:t>
            </a:r>
            <a:r>
              <a:rPr lang="fr-BE" dirty="0" smtClean="0"/>
              <a:t>est que tout est plat. Il n y a aucun </a:t>
            </a:r>
            <a:r>
              <a:rPr lang="fr-BE" dirty="0" err="1" smtClean="0"/>
              <a:t>denivelé</a:t>
            </a:r>
            <a:r>
              <a:rPr lang="fr-BE" dirty="0" smtClean="0"/>
              <a:t>.</a:t>
            </a:r>
            <a:endParaRPr lang="fr-BE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 flipV="1">
            <a:off x="381000" y="6309319"/>
            <a:ext cx="8007424" cy="45719"/>
          </a:xfrm>
        </p:spPr>
        <p:txBody>
          <a:bodyPr>
            <a:normAutofit fontScale="25000" lnSpcReduction="20000"/>
          </a:bodyPr>
          <a:lstStyle/>
          <a:p>
            <a:endParaRPr lang="fr-BE" dirty="0"/>
          </a:p>
        </p:txBody>
      </p:sp>
      <p:pic>
        <p:nvPicPr>
          <p:cNvPr id="7" name="Espace réservé pour une image  6" descr="20230805_143032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11284" r="11284"/>
          <a:stretch>
            <a:fillRect/>
          </a:stretch>
        </p:blipFill>
        <p:spPr>
          <a:xfrm>
            <a:off x="2786188" y="616634"/>
            <a:ext cx="5748212" cy="41805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0BFB-FE3A-4AA5-B82F-8FB11B127EE5}" type="slidenum">
              <a:rPr lang="fr-BE" smtClean="0"/>
              <a:pPr/>
              <a:t>3</a:t>
            </a:fld>
            <a:endParaRPr lang="fr-BE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</p:spTree>
  </p:cSld>
  <p:clrMapOvr>
    <a:masterClrMapping/>
  </p:clrMapOvr>
  <p:transition advClick="0" advTm="7000">
    <p:fade thruBlk="1"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 flipV="1">
            <a:off x="381000" y="5516048"/>
            <a:ext cx="8295456" cy="433232"/>
          </a:xfrm>
        </p:spPr>
        <p:txBody>
          <a:bodyPr>
            <a:noAutofit/>
          </a:bodyPr>
          <a:lstStyle/>
          <a:p>
            <a:endParaRPr lang="fr-BE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81000" y="6021288"/>
            <a:ext cx="5867400" cy="280280"/>
          </a:xfrm>
        </p:spPr>
        <p:txBody>
          <a:bodyPr/>
          <a:lstStyle/>
          <a:p>
            <a:endParaRPr lang="fr-BE" dirty="0"/>
          </a:p>
        </p:txBody>
      </p:sp>
      <p:pic>
        <p:nvPicPr>
          <p:cNvPr id="6" name="Espace réservé pour une image  5" descr="20230805_143337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11284" r="11284"/>
          <a:stretch>
            <a:fillRect/>
          </a:stretch>
        </p:blipFill>
        <p:spPr>
          <a:xfrm>
            <a:off x="0" y="0"/>
            <a:ext cx="9382272" cy="68234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0BFB-FE3A-4AA5-B82F-8FB11B127EE5}" type="slidenum">
              <a:rPr lang="fr-BE" smtClean="0"/>
              <a:pPr/>
              <a:t>4</a:t>
            </a:fld>
            <a:endParaRPr lang="fr-BE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</p:spTree>
  </p:cSld>
  <p:clrMapOvr>
    <a:masterClrMapping/>
  </p:clrMapOvr>
  <p:transition advClick="0" advTm="7000">
    <p:fade thruBlk="1"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81000" y="4993760"/>
            <a:ext cx="8151440" cy="522288"/>
          </a:xfrm>
        </p:spPr>
        <p:txBody>
          <a:bodyPr>
            <a:noAutofit/>
          </a:bodyPr>
          <a:lstStyle/>
          <a:p>
            <a:endParaRPr lang="fr-BE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BE" dirty="0"/>
          </a:p>
        </p:txBody>
      </p:sp>
      <p:pic>
        <p:nvPicPr>
          <p:cNvPr id="7" name="Espace réservé pour une image  6" descr="20230805_143413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11284" r="11284"/>
          <a:stretch>
            <a:fillRect/>
          </a:stretch>
        </p:blipFill>
        <p:spPr>
          <a:xfrm>
            <a:off x="0" y="0"/>
            <a:ext cx="9382272" cy="68234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0BFB-FE3A-4AA5-B82F-8FB11B127EE5}" type="slidenum">
              <a:rPr lang="fr-BE" smtClean="0"/>
              <a:pPr/>
              <a:t>5</a:t>
            </a:fld>
            <a:endParaRPr lang="fr-BE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</p:spTree>
  </p:cSld>
  <p:clrMapOvr>
    <a:masterClrMapping/>
  </p:clrMapOvr>
  <p:transition advClick="0" advTm="7000">
    <p:fade thruBlk="1"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81000" y="4993760"/>
            <a:ext cx="8151440" cy="522288"/>
          </a:xfrm>
        </p:spPr>
        <p:txBody>
          <a:bodyPr>
            <a:noAutofit/>
          </a:bodyPr>
          <a:lstStyle/>
          <a:p>
            <a:endParaRPr lang="fr-BE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0BFB-FE3A-4AA5-B82F-8FB11B127EE5}" type="slidenum">
              <a:rPr lang="fr-BE" smtClean="0"/>
              <a:pPr/>
              <a:t>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9" name="Espace réservé pour une image  8" descr="20230805_143432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11284" r="11284"/>
          <a:stretch>
            <a:fillRect/>
          </a:stretch>
        </p:blipFill>
        <p:spPr>
          <a:xfrm>
            <a:off x="-612576" y="0"/>
            <a:ext cx="9994848" cy="7268980"/>
          </a:xfrm>
        </p:spPr>
      </p:pic>
    </p:spTree>
  </p:cSld>
  <p:clrMapOvr>
    <a:masterClrMapping/>
  </p:clrMapOvr>
  <p:transition advClick="0" advTm="7000">
    <p:fade thruBlk="1"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95536" y="5661248"/>
            <a:ext cx="8151440" cy="522288"/>
          </a:xfrm>
        </p:spPr>
        <p:txBody>
          <a:bodyPr>
            <a:noAutofit/>
          </a:bodyPr>
          <a:lstStyle/>
          <a:p>
            <a:r>
              <a:rPr lang="fr-BE" dirty="0" smtClean="0"/>
              <a:t>Le chemin est ici en réfection, ce qui explique qu’il est boueux. </a:t>
            </a:r>
            <a:endParaRPr lang="fr-BE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0BFB-FE3A-4AA5-B82F-8FB11B127EE5}" type="slidenum">
              <a:rPr lang="fr-BE" smtClean="0"/>
              <a:pPr/>
              <a:t>7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8" name="Espace réservé pour une image  7" descr="20230805_144100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11284" r="11284"/>
          <a:stretch>
            <a:fillRect/>
          </a:stretch>
        </p:blipFill>
        <p:spPr>
          <a:xfrm>
            <a:off x="2051719" y="260648"/>
            <a:ext cx="6972161" cy="50706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 advTm="7000">
    <p:fade thruBlk="1"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95536" y="5661248"/>
            <a:ext cx="8151440" cy="522288"/>
          </a:xfrm>
        </p:spPr>
        <p:txBody>
          <a:bodyPr>
            <a:noAutofit/>
          </a:bodyPr>
          <a:lstStyle/>
          <a:p>
            <a:r>
              <a:rPr lang="fr-BE" dirty="0" smtClean="0"/>
              <a:t>Parfois, le </a:t>
            </a:r>
            <a:r>
              <a:rPr lang="fr-BE" dirty="0" err="1" smtClean="0"/>
              <a:t>kevie</a:t>
            </a:r>
            <a:r>
              <a:rPr lang="fr-BE" dirty="0" smtClean="0"/>
              <a:t> se donne des allures de forêt vierge !</a:t>
            </a:r>
            <a:endParaRPr lang="fr-BE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0BFB-FE3A-4AA5-B82F-8FB11B127EE5}" type="slidenum">
              <a:rPr lang="fr-BE" smtClean="0"/>
              <a:pPr/>
              <a:t>8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9" name="Espace réservé pour une image  8" descr="20230805_153003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11284" r="11284"/>
          <a:stretch>
            <a:fillRect/>
          </a:stretch>
        </p:blipFill>
        <p:spPr>
          <a:xfrm>
            <a:off x="1835696" y="188640"/>
            <a:ext cx="6999162" cy="5090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 advTm="7000">
    <p:fade thruBlk="1"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95536" y="5661248"/>
            <a:ext cx="8151440" cy="522288"/>
          </a:xfrm>
        </p:spPr>
        <p:txBody>
          <a:bodyPr>
            <a:noAutofit/>
          </a:bodyPr>
          <a:lstStyle/>
          <a:p>
            <a:r>
              <a:rPr lang="fr-BE" dirty="0" smtClean="0"/>
              <a:t>Parfois, le </a:t>
            </a:r>
            <a:r>
              <a:rPr lang="fr-BE" dirty="0" err="1" smtClean="0"/>
              <a:t>kevie</a:t>
            </a:r>
            <a:r>
              <a:rPr lang="fr-BE" dirty="0" smtClean="0"/>
              <a:t> se donne des allures de forêt vierge !</a:t>
            </a:r>
            <a:endParaRPr lang="fr-BE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0BFB-FE3A-4AA5-B82F-8FB11B127EE5}" type="slidenum">
              <a:rPr lang="fr-BE" smtClean="0"/>
              <a:pPr/>
              <a:t>9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8" name="Espace réservé pour une image  7" descr="20230805_153046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11284" r="11284"/>
          <a:stretch>
            <a:fillRect/>
          </a:stretch>
        </p:blipFill>
        <p:spPr>
          <a:xfrm>
            <a:off x="-324544" y="-10374"/>
            <a:ext cx="9721080" cy="70698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 advTm="7000">
    <p:fade thruBlk="1"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omenade">
  <a:themeElements>
    <a:clrScheme name="Promenad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Promenade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Promenade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351</TotalTime>
  <Words>409</Words>
  <Application>Microsoft Office PowerPoint</Application>
  <PresentationFormat>Affichage à l'écran (4:3)</PresentationFormat>
  <Paragraphs>51</Paragraphs>
  <Slides>25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26" baseType="lpstr">
      <vt:lpstr>Promenade</vt:lpstr>
      <vt:lpstr>BALADE DU 5 AOÛT 2023</vt:lpstr>
      <vt:lpstr>Le Kevie est une réserve naturelle au sud de tongres, où l’on peut faire des circuits de 4, 8, et 11 kilometres.</vt:lpstr>
      <vt:lpstr>Pour nous, marcheurs de chevron, la balade est jolie (quoique beaucoup sous la pluie), mais l’inconvénient est que tout est plat. Il n y a aucun denivelé.</vt:lpstr>
      <vt:lpstr>Diapositive 4</vt:lpstr>
      <vt:lpstr>Diapositive 5</vt:lpstr>
      <vt:lpstr>Diapositive 6</vt:lpstr>
      <vt:lpstr>Le chemin est ici en réfection, ce qui explique qu’il est boueux. </vt:lpstr>
      <vt:lpstr>Parfois, le kevie se donne des allures de forêt vierge !</vt:lpstr>
      <vt:lpstr>Parfois, le kevie se donne des allures de forêt vierge !</vt:lpstr>
      <vt:lpstr>Pont suspendu.</vt:lpstr>
      <vt:lpstr>Pont suspendu.</vt:lpstr>
      <vt:lpstr>Après la balade, een goeie pintje in nerem !</vt:lpstr>
      <vt:lpstr>Marc, parfait bilingue, se fait l’ami d’un propriétaire de chien.</vt:lpstr>
      <vt:lpstr>Marc, parfait bilingue, se fait l’ami d’un propriétaire de chien.</vt:lpstr>
      <vt:lpstr>Changement de décor : à 18h, nous voici au fort de lantin, pour une visite guidée présentée par m. johann mockels.</vt:lpstr>
      <vt:lpstr>Changement de décor : à 18h, nous voici au fort de lantin, pour une visite guidée présentée par m. johann mockels.</vt:lpstr>
      <vt:lpstr>Changement de décor : à 18h, nous voici au fort de lantin, pour une visite guidée présentée par m. johann mockels.</vt:lpstr>
      <vt:lpstr>Changement de décor : à 18h, nous voici au fort de lantin, pour une visite guidée présentée par m. johann mockels.</vt:lpstr>
      <vt:lpstr>En pleine action pour changer l’axe de tir  d’un petit canon ! Du nerf, que diable !</vt:lpstr>
      <vt:lpstr>Dans les souterrains du fort, comme abdallah et le capitaine haddock ! (l’or noir)</vt:lpstr>
      <vt:lpstr>En surface, près de la grande coupole.</vt:lpstr>
      <vt:lpstr>Une pièce aménagée avec des mannequins montre la reddition du Commandant Fabry au commandant allemand le 15 août 1914. </vt:lpstr>
      <vt:lpstr>Et nous terminons la soirée dans les caves du fort de Loncin, anénagées en restaurants, pour y déguster le fameux pavé sur pierre.</vt:lpstr>
      <vt:lpstr>Et nous terminons la soirée dans les caves du fort de Loncin, anénagées en restaurants, pour y déguster le fameux pavé sur pierre.</vt:lpstr>
      <vt:lpstr>                                Fin.  A la prochaine balade 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BALADE DU 5 AOÛT 2023</dc:title>
  <dc:creator>DANIEL</dc:creator>
  <cp:lastModifiedBy>DANIEL</cp:lastModifiedBy>
  <cp:revision>29</cp:revision>
  <dcterms:created xsi:type="dcterms:W3CDTF">2023-08-24T16:00:52Z</dcterms:created>
  <dcterms:modified xsi:type="dcterms:W3CDTF">2023-08-26T07:54:08Z</dcterms:modified>
</cp:coreProperties>
</file>