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85" r:id="rId22"/>
    <p:sldId id="278" r:id="rId23"/>
    <p:sldId id="279" r:id="rId24"/>
    <p:sldId id="280" r:id="rId25"/>
    <p:sldId id="281" r:id="rId26"/>
    <p:sldId id="283" r:id="rId27"/>
    <p:sldId id="284" r:id="rId28"/>
    <p:sldId id="282" r:id="rId29"/>
    <p:sldId id="286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1" name="cashreg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F3C4C-2AC6-4EC6-B015-6D5CBD0A94D1}" type="datetimeFigureOut">
              <a:rPr lang="fr-BE" smtClean="0"/>
              <a:pPr/>
              <a:t>03-10-23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3DF44-F9B3-4D22-920A-7533D579E38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pull dir="r"/>
    <p:sndAc>
      <p:stSnd>
        <p:snd r:embed="rId13" name="cashreg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/>
          <a:lstStyle/>
          <a:p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  <a:t>BALADE A FRAIPONT LE SAMEDI 30 SEPTEMBRE 2023</a:t>
            </a:r>
            <a:endParaRPr lang="fr-BE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91072"/>
          </a:xfrm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fr-BE" b="1" dirty="0" smtClean="0">
                <a:solidFill>
                  <a:srgbClr val="00B0F0"/>
                </a:solidFill>
              </a:rPr>
              <a:t>C’est Anne qui nous guide, mais tout ne se passe pas comme prévu…</a:t>
            </a:r>
          </a:p>
          <a:p>
            <a:pPr algn="l"/>
            <a:r>
              <a:rPr lang="fr-BE" b="1" dirty="0" smtClean="0">
                <a:solidFill>
                  <a:srgbClr val="00B0F0"/>
                </a:solidFill>
              </a:rPr>
              <a:t>2 catastrophes évitées de justesse</a:t>
            </a:r>
            <a:r>
              <a:rPr lang="fr-BE" b="1" dirty="0" smtClean="0">
                <a:solidFill>
                  <a:srgbClr val="00B0F0"/>
                </a:solidFill>
              </a:rPr>
              <a:t>…</a:t>
            </a:r>
            <a:r>
              <a:rPr lang="fr-BE" b="1" dirty="0" smtClean="0">
                <a:solidFill>
                  <a:srgbClr val="00B0F0"/>
                </a:solidFill>
              </a:rPr>
              <a:t>                                                                                  </a:t>
            </a:r>
            <a:endParaRPr lang="fr-BE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Annie a trouvé un arbre remarquable pour s’y adosser.</a:t>
            </a:r>
            <a:endParaRPr lang="fr-BE" b="1" dirty="0"/>
          </a:p>
        </p:txBody>
      </p:sp>
      <p:pic>
        <p:nvPicPr>
          <p:cNvPr id="6" name="Espace réservé du contenu 5" descr="20230930_1516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Annie a trouvé un arbre remarquable pour s’y adosser.</a:t>
            </a:r>
            <a:endParaRPr lang="fr-BE" b="1" dirty="0"/>
          </a:p>
        </p:txBody>
      </p:sp>
      <p:pic>
        <p:nvPicPr>
          <p:cNvPr id="5" name="Espace réservé du contenu 4" descr="20230930_1517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7070"/>
          <a:stretch>
            <a:fillRect/>
          </a:stretch>
        </p:blipFill>
        <p:spPr>
          <a:xfrm rot="5400000">
            <a:off x="792060" y="1016252"/>
            <a:ext cx="7477330" cy="452596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BE" b="1" dirty="0"/>
          </a:p>
        </p:txBody>
      </p:sp>
      <p:pic>
        <p:nvPicPr>
          <p:cNvPr id="6" name="Espace réservé du contenu 5" descr="20230930_1517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476671" y="-180034"/>
            <a:ext cx="12532792" cy="7057826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BE" b="1" dirty="0"/>
          </a:p>
        </p:txBody>
      </p:sp>
      <p:pic>
        <p:nvPicPr>
          <p:cNvPr id="5" name="Espace réservé du contenu 4" descr="20230930_1528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760708" y="0"/>
            <a:ext cx="12865916" cy="7245424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BE" b="1" dirty="0"/>
          </a:p>
        </p:txBody>
      </p:sp>
      <p:pic>
        <p:nvPicPr>
          <p:cNvPr id="8" name="Espace réservé du contenu 7" descr="20230930_1529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16632" y="-1"/>
            <a:ext cx="12362368" cy="696185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A partir d’ici, une marcheuse chère commence à éprouver des difficultés respiratoires.</a:t>
            </a:r>
            <a:endParaRPr lang="fr-BE" b="1" dirty="0"/>
          </a:p>
        </p:txBody>
      </p:sp>
      <p:pic>
        <p:nvPicPr>
          <p:cNvPr id="5" name="Espace réservé du contenu 4" descr="20230930_1530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988840"/>
            <a:ext cx="8046156" cy="452596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Notre amie n’en peut plus.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b="1" dirty="0" smtClean="0"/>
              <a:t>On décide de la ramener chez elle.</a:t>
            </a:r>
          </a:p>
          <a:p>
            <a:r>
              <a:rPr lang="fr-BE" b="1" dirty="0" smtClean="0"/>
              <a:t>Mais on se trouve à 5 km de </a:t>
            </a:r>
            <a:r>
              <a:rPr lang="fr-BE" b="1" dirty="0" smtClean="0"/>
              <a:t>nos </a:t>
            </a:r>
            <a:r>
              <a:rPr lang="fr-BE" b="1" dirty="0" smtClean="0"/>
              <a:t>voitures.</a:t>
            </a:r>
          </a:p>
          <a:p>
            <a:r>
              <a:rPr lang="fr-BE" b="1" dirty="0" smtClean="0"/>
              <a:t>On avise un chasseur occupé à faire le guet dans un champ..</a:t>
            </a:r>
          </a:p>
          <a:p>
            <a:r>
              <a:rPr lang="fr-BE" b="1" dirty="0" smtClean="0"/>
              <a:t>Il est très gentil, et nous amène, elle et moi, avec son 4x4 à l’église de </a:t>
            </a:r>
            <a:r>
              <a:rPr lang="fr-BE" b="1" dirty="0" err="1" smtClean="0"/>
              <a:t>Fraipont</a:t>
            </a:r>
            <a:r>
              <a:rPr lang="fr-BE" b="1" dirty="0" smtClean="0"/>
              <a:t>.</a:t>
            </a:r>
          </a:p>
          <a:p>
            <a:r>
              <a:rPr lang="fr-BE" b="1" dirty="0" smtClean="0"/>
              <a:t> </a:t>
            </a:r>
            <a:r>
              <a:rPr lang="fr-BE" b="1" dirty="0" smtClean="0"/>
              <a:t>………………………………………………………………..                                                                           </a:t>
            </a:r>
            <a:endParaRPr lang="fr-BE" b="1" dirty="0" smtClean="0"/>
          </a:p>
          <a:p>
            <a:endParaRPr lang="fr-BE" dirty="0"/>
          </a:p>
          <a:p>
            <a:endParaRPr lang="fr-BE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Les événements s’enchaînent…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Je ramène notre amie chez elle.</a:t>
            </a:r>
          </a:p>
          <a:p>
            <a:r>
              <a:rPr lang="fr-BE" b="1" dirty="0" smtClean="0"/>
              <a:t>Mais elle se sent assez de forces pour récupérer sa voiture près de l’autoroute.</a:t>
            </a:r>
          </a:p>
          <a:p>
            <a:r>
              <a:rPr lang="fr-BE" b="1" dirty="0" smtClean="0"/>
              <a:t>On arrive enfin à sa maison.</a:t>
            </a:r>
          </a:p>
          <a:p>
            <a:r>
              <a:rPr lang="fr-BE" b="1" dirty="0" smtClean="0"/>
              <a:t>Ouf, elle se trouve plus ou moins en sécurité</a:t>
            </a:r>
            <a:r>
              <a:rPr lang="fr-BE" b="1" dirty="0" smtClean="0"/>
              <a:t>.</a:t>
            </a:r>
          </a:p>
          <a:p>
            <a:r>
              <a:rPr lang="fr-BE" b="1" dirty="0" smtClean="0"/>
              <a:t>…………………………………………………………………..                                                                                 </a:t>
            </a:r>
            <a:endParaRPr lang="fr-BE" b="1" dirty="0" smtClean="0"/>
          </a:p>
          <a:p>
            <a:endParaRPr lang="fr-BE" dirty="0"/>
          </a:p>
          <a:p>
            <a:endParaRPr lang="fr-BE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Ce n’est pas fini…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Après ¼ d’h, elle se sent mieux.</a:t>
            </a:r>
          </a:p>
          <a:p>
            <a:r>
              <a:rPr lang="fr-BE" b="1" dirty="0" smtClean="0"/>
              <a:t>Les paramètres médicaux sont normalisés.</a:t>
            </a:r>
          </a:p>
          <a:p>
            <a:r>
              <a:rPr lang="fr-BE" b="1" dirty="0" smtClean="0"/>
              <a:t>Je crois que je peux la laisser seule.</a:t>
            </a:r>
          </a:p>
          <a:p>
            <a:r>
              <a:rPr lang="fr-BE" b="1" dirty="0" smtClean="0"/>
              <a:t>Elle a des voisins proches qui peuvent intervenir, le cas échéant…</a:t>
            </a:r>
          </a:p>
          <a:p>
            <a:r>
              <a:rPr lang="fr-BE" b="1" dirty="0" smtClean="0"/>
              <a:t>Je reprends ma camionnette</a:t>
            </a:r>
            <a:r>
              <a:rPr lang="fr-BE" b="1" dirty="0" smtClean="0"/>
              <a:t>…</a:t>
            </a:r>
          </a:p>
          <a:p>
            <a:r>
              <a:rPr lang="fr-BE" b="1" dirty="0" smtClean="0"/>
              <a:t>……………………………………………………………………                                                                               </a:t>
            </a:r>
            <a:endParaRPr lang="fr-BE" b="1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C’est ici que la suite prend une tournure dramatique…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En effet, je dois récupérer mon voisin </a:t>
            </a:r>
            <a:r>
              <a:rPr lang="fr-BE" b="1" dirty="0" err="1" smtClean="0"/>
              <a:t>Lantinois</a:t>
            </a:r>
            <a:r>
              <a:rPr lang="fr-BE" b="1" dirty="0" smtClean="0"/>
              <a:t>, qui a continué la balade.</a:t>
            </a:r>
          </a:p>
          <a:p>
            <a:r>
              <a:rPr lang="fr-BE" b="1" dirty="0" smtClean="0"/>
              <a:t>A peine sur l’autoroute de 500 m, entre la bretelle </a:t>
            </a:r>
            <a:r>
              <a:rPr lang="fr-BE" b="1" dirty="0" err="1" smtClean="0"/>
              <a:t>Harzé</a:t>
            </a:r>
            <a:r>
              <a:rPr lang="fr-BE" b="1" dirty="0" smtClean="0"/>
              <a:t> et Sprimont…</a:t>
            </a:r>
          </a:p>
          <a:p>
            <a:r>
              <a:rPr lang="fr-BE" b="1" dirty="0" smtClean="0"/>
              <a:t>Que j’entends un crissement de pneus derrière moi</a:t>
            </a:r>
            <a:r>
              <a:rPr lang="fr-BE" b="1" dirty="0" smtClean="0"/>
              <a:t>…</a:t>
            </a:r>
          </a:p>
          <a:p>
            <a:r>
              <a:rPr lang="fr-BE" b="1" dirty="0" smtClean="0"/>
              <a:t>………………………………………………………………..                                                                         </a:t>
            </a:r>
            <a:endParaRPr lang="fr-BE" b="1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Tout démarre normalement…</a:t>
            </a:r>
            <a:endParaRPr lang="fr-BE" b="1" dirty="0"/>
          </a:p>
        </p:txBody>
      </p:sp>
      <p:pic>
        <p:nvPicPr>
          <p:cNvPr id="4" name="Espace réservé du contenu 3" descr="20230930_1401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2494" y="1600200"/>
            <a:ext cx="8039011" cy="452596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Un accident terrible se produit derrière moi à du 100 km/h…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Je vois dans mon rétroviseur une voiture blanche s’élever en l’air en tournoyant</a:t>
            </a:r>
          </a:p>
          <a:p>
            <a:r>
              <a:rPr lang="fr-BE" b="1" dirty="0" smtClean="0"/>
              <a:t>Puis atterrir dans le talus de l’autoroute, créant un nuage de poussière.</a:t>
            </a:r>
          </a:p>
          <a:p>
            <a:r>
              <a:rPr lang="fr-BE" b="1" dirty="0" smtClean="0"/>
              <a:t>Vite, je me gare sur la bande des pneus crevés, et cours jusqu’au lieu de l’accident</a:t>
            </a:r>
            <a:r>
              <a:rPr lang="fr-BE" b="1" dirty="0" smtClean="0"/>
              <a:t>.</a:t>
            </a:r>
          </a:p>
          <a:p>
            <a:r>
              <a:rPr lang="fr-BE" b="1" dirty="0" smtClean="0"/>
              <a:t>………………………………………………………………….                                                                              </a:t>
            </a:r>
            <a:endParaRPr lang="fr-BE" b="1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0930_17434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0860" t="9615" r="12500" b="11904"/>
          <a:stretch>
            <a:fillRect/>
          </a:stretch>
        </p:blipFill>
        <p:spPr>
          <a:xfrm>
            <a:off x="-312974" y="-1"/>
            <a:ext cx="10501598" cy="6956699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Qui se termine miraculeusement sans blessé…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b="1" dirty="0" smtClean="0"/>
              <a:t>De l’Audi blanche, 2 dames s’</a:t>
            </a:r>
            <a:r>
              <a:rPr lang="fr-BE" b="1" dirty="0" err="1" smtClean="0"/>
              <a:t>extrayent</a:t>
            </a:r>
            <a:r>
              <a:rPr lang="fr-BE" b="1" dirty="0" smtClean="0"/>
              <a:t> </a:t>
            </a:r>
            <a:r>
              <a:rPr lang="fr-BE" b="1" dirty="0" smtClean="0"/>
              <a:t>lentement.</a:t>
            </a:r>
            <a:endParaRPr lang="fr-BE" b="1" dirty="0" smtClean="0"/>
          </a:p>
          <a:p>
            <a:r>
              <a:rPr lang="fr-BE" b="1" dirty="0" smtClean="0"/>
              <a:t>3 ou 4 autres personnes sont déjà sur place.</a:t>
            </a:r>
          </a:p>
          <a:p>
            <a:r>
              <a:rPr lang="fr-BE" b="1" dirty="0" smtClean="0"/>
              <a:t>Incroyable ! Les 2 dames ne sont même pas blessées !</a:t>
            </a:r>
          </a:p>
          <a:p>
            <a:r>
              <a:rPr lang="fr-BE" b="1" dirty="0" smtClean="0"/>
              <a:t>Pas de plaie, pas de contusion, pas de commotion.</a:t>
            </a:r>
          </a:p>
          <a:p>
            <a:r>
              <a:rPr lang="fr-BE" b="1" dirty="0" smtClean="0"/>
              <a:t>Elles parlent normalement, mais sont bien sûr sous le choc</a:t>
            </a:r>
            <a:r>
              <a:rPr lang="fr-BE" b="1" dirty="0" smtClean="0"/>
              <a:t>.</a:t>
            </a:r>
          </a:p>
          <a:p>
            <a:r>
              <a:rPr lang="fr-BE" b="1" dirty="0" smtClean="0"/>
              <a:t>………………………………………………………………………                                                                                                                                                       </a:t>
            </a:r>
            <a:endParaRPr lang="fr-BE" b="1" dirty="0" smtClean="0"/>
          </a:p>
          <a:p>
            <a:pPr>
              <a:buNone/>
            </a:pPr>
            <a:endParaRPr lang="fr-BE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L’horreur évitée en une fraction de seconde.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La terre du talus a été labourée sur 12 m</a:t>
            </a:r>
          </a:p>
          <a:p>
            <a:r>
              <a:rPr lang="fr-BE" b="1" dirty="0" smtClean="0"/>
              <a:t>Par chance, il n’y avait pas de rail de sécurité sur 20 m en cet endroit.</a:t>
            </a:r>
          </a:p>
          <a:p>
            <a:r>
              <a:rPr lang="fr-BE" b="1" dirty="0" smtClean="0"/>
              <a:t>Sinon l’Audi aurait ricoché sur le rail,</a:t>
            </a:r>
          </a:p>
          <a:p>
            <a:r>
              <a:rPr lang="fr-BE" b="1" dirty="0" smtClean="0"/>
              <a:t>Et, au milieu de l’autoroute, aurait été percutée par les autres usagers,</a:t>
            </a:r>
          </a:p>
          <a:p>
            <a:r>
              <a:rPr lang="fr-BE" b="1" dirty="0" smtClean="0"/>
              <a:t>Créant un carambolage monstre</a:t>
            </a:r>
            <a:r>
              <a:rPr lang="fr-BE" b="1" dirty="0" smtClean="0"/>
              <a:t>…!</a:t>
            </a:r>
          </a:p>
          <a:p>
            <a:r>
              <a:rPr lang="fr-BE" b="1" dirty="0" smtClean="0"/>
              <a:t> </a:t>
            </a:r>
            <a:r>
              <a:rPr lang="fr-BE" b="1" dirty="0" smtClean="0"/>
              <a:t>………………………………………………………………..                                                                           </a:t>
            </a:r>
            <a:endParaRPr lang="fr-BE" b="1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Le récit de la conductrice est à peine croyable…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BE" b="1" dirty="0" smtClean="0"/>
              <a:t>« J’ai voulu freiner, mais la pédale de frein ne répondait plus. »</a:t>
            </a:r>
          </a:p>
          <a:p>
            <a:r>
              <a:rPr lang="fr-BE" b="1" dirty="0" smtClean="0"/>
              <a:t>« Alors, j’ai tiré le frein à main »</a:t>
            </a:r>
          </a:p>
          <a:p>
            <a:r>
              <a:rPr lang="fr-BE" b="1" dirty="0" smtClean="0"/>
              <a:t>« mais la voiture est devenue incontrôlable, et nous avons quitté la route »</a:t>
            </a:r>
          </a:p>
          <a:p>
            <a:r>
              <a:rPr lang="fr-BE" b="1" dirty="0" smtClean="0"/>
              <a:t>« tout a été si vite. Je ne sais pas comment nous avons terminé l’embardée dans le talus </a:t>
            </a:r>
            <a:r>
              <a:rPr lang="fr-BE" dirty="0" smtClean="0"/>
              <a:t>»</a:t>
            </a:r>
          </a:p>
          <a:p>
            <a:r>
              <a:rPr lang="fr-BE" dirty="0" smtClean="0"/>
              <a:t>………………………………………………………………………..                                                                                </a:t>
            </a:r>
            <a:endParaRPr lang="fr-BE" dirty="0" smtClean="0"/>
          </a:p>
          <a:p>
            <a:endParaRPr lang="fr-BE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La police arrive rapidement sur les lieux…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Personne ne l’ayant fait, je contacte le 112.</a:t>
            </a:r>
          </a:p>
          <a:p>
            <a:r>
              <a:rPr lang="fr-BE" b="1" dirty="0" smtClean="0"/>
              <a:t>Un combi de la police arrive endéans les 7 ou 8 minutes.</a:t>
            </a:r>
          </a:p>
          <a:p>
            <a:r>
              <a:rPr lang="fr-BE" b="1" dirty="0" smtClean="0"/>
              <a:t>Bref interrogatoire de la conductrice.</a:t>
            </a:r>
          </a:p>
          <a:p>
            <a:r>
              <a:rPr lang="fr-BE" b="1" dirty="0" smtClean="0"/>
              <a:t>Alcotest : négatif.</a:t>
            </a:r>
          </a:p>
          <a:p>
            <a:r>
              <a:rPr lang="fr-BE" b="1" dirty="0" smtClean="0"/>
              <a:t>La police me permet de partir</a:t>
            </a:r>
            <a:r>
              <a:rPr lang="fr-BE" b="1" dirty="0" smtClean="0"/>
              <a:t>.</a:t>
            </a:r>
          </a:p>
          <a:p>
            <a:r>
              <a:rPr lang="fr-BE" b="1" dirty="0" smtClean="0"/>
              <a:t> </a:t>
            </a:r>
            <a:r>
              <a:rPr lang="fr-BE" b="1" dirty="0" smtClean="0"/>
              <a:t>………………………………………………………………….                                                                                </a:t>
            </a:r>
            <a:endParaRPr lang="fr-BE" b="1" dirty="0" smtClean="0"/>
          </a:p>
          <a:p>
            <a:endParaRPr lang="fr-BE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930_1743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848163" y="0"/>
            <a:ext cx="12482315" cy="7029400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 descr="20230930_1743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16632" y="0"/>
            <a:ext cx="12242052" cy="6886154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Comment ces 2 dames ont-elles pu échapper à une mort certaine ?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b="1" dirty="0" smtClean="0"/>
              <a:t>Dans mes pensées, je revois souvent cette voiture tournoyer en l’air</a:t>
            </a:r>
          </a:p>
          <a:p>
            <a:r>
              <a:rPr lang="fr-BE" b="1" dirty="0" smtClean="0"/>
              <a:t>Et labourer le talus avant de s’immobiliser.</a:t>
            </a:r>
          </a:p>
          <a:p>
            <a:r>
              <a:rPr lang="fr-BE" b="1" dirty="0" smtClean="0"/>
              <a:t>Il y avait 100% de probabilités que cela se termine mal…</a:t>
            </a:r>
          </a:p>
          <a:p>
            <a:r>
              <a:rPr lang="fr-BE" b="1" dirty="0" smtClean="0"/>
              <a:t>Mais le Destin en a décidé autrement.</a:t>
            </a:r>
          </a:p>
          <a:p>
            <a:r>
              <a:rPr lang="fr-BE" b="1" dirty="0" smtClean="0"/>
              <a:t>Elles ne devaient pas mourir aujourd’hui, ces </a:t>
            </a:r>
            <a:r>
              <a:rPr lang="fr-BE" b="1" dirty="0" smtClean="0"/>
              <a:t>2 </a:t>
            </a:r>
            <a:r>
              <a:rPr lang="fr-BE" b="1" dirty="0" smtClean="0"/>
              <a:t>dames !</a:t>
            </a:r>
          </a:p>
          <a:p>
            <a:r>
              <a:rPr lang="fr-BE" b="1" dirty="0" smtClean="0"/>
              <a:t>……………………………………………………………………..                                                                                      </a:t>
            </a:r>
            <a:endParaRPr lang="fr-BE" b="1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Du coup, je ne sais pas comment s’est terminée la balade de </a:t>
            </a:r>
            <a:r>
              <a:rPr lang="fr-BE" b="1" dirty="0" err="1" smtClean="0"/>
              <a:t>Fraipont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 smtClean="0"/>
              <a:t>J’ai récupéré mon voisin </a:t>
            </a:r>
            <a:r>
              <a:rPr lang="fr-BE" b="1" dirty="0" err="1" smtClean="0"/>
              <a:t>Lantinois</a:t>
            </a:r>
            <a:r>
              <a:rPr lang="fr-BE" b="1" dirty="0" smtClean="0"/>
              <a:t> à Sprimont.</a:t>
            </a:r>
          </a:p>
          <a:p>
            <a:r>
              <a:rPr lang="fr-BE" b="1" dirty="0" smtClean="0"/>
              <a:t>Et nous sommes rentrés chez nous en conduisant avec une extrême prudence…</a:t>
            </a:r>
          </a:p>
          <a:p>
            <a:r>
              <a:rPr lang="fr-BE" b="1" dirty="0" smtClean="0"/>
              <a:t>La balade de </a:t>
            </a:r>
            <a:r>
              <a:rPr lang="fr-BE" b="1" dirty="0" err="1" smtClean="0"/>
              <a:t>Fraipont</a:t>
            </a:r>
            <a:r>
              <a:rPr lang="fr-BE" b="1" dirty="0" smtClean="0"/>
              <a:t> restera gravée longtemps dans ma mémoire </a:t>
            </a:r>
            <a:r>
              <a:rPr lang="fr-BE" b="1" dirty="0" smtClean="0"/>
              <a:t>!</a:t>
            </a:r>
          </a:p>
          <a:p>
            <a:r>
              <a:rPr lang="fr-BE" b="1" dirty="0" smtClean="0"/>
              <a:t> </a:t>
            </a:r>
            <a:r>
              <a:rPr lang="fr-BE" b="1" dirty="0" smtClean="0"/>
              <a:t>…………………………………………………………………                                                                                </a:t>
            </a:r>
            <a:endParaRPr lang="fr-BE" b="1" dirty="0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0930_14301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57" r="12457"/>
          <a:stretch>
            <a:fillRect/>
          </a:stretch>
        </p:blipFill>
        <p:spPr>
          <a:xfrm>
            <a:off x="-756592" y="-975613"/>
            <a:ext cx="10596671" cy="794750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0930_14345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57" r="12457"/>
          <a:stretch>
            <a:fillRect/>
          </a:stretch>
        </p:blipFill>
        <p:spPr>
          <a:xfrm>
            <a:off x="-48004" y="-218764"/>
            <a:ext cx="9664218" cy="7248164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On croise une coccinelle venue se refaire une beauté…</a:t>
            </a:r>
            <a:endParaRPr lang="fr-BE" b="1" dirty="0"/>
          </a:p>
        </p:txBody>
      </p:sp>
      <p:pic>
        <p:nvPicPr>
          <p:cNvPr id="4" name="Espace réservé du contenu 3" descr="20230930_1441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34404" y="1600200"/>
            <a:ext cx="10024392" cy="5645224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2 galants aident les dames à passer un ru dangereux.</a:t>
            </a:r>
            <a:endParaRPr lang="fr-BE" b="1" dirty="0"/>
          </a:p>
        </p:txBody>
      </p:sp>
      <p:pic>
        <p:nvPicPr>
          <p:cNvPr id="6" name="Espace réservé du contenu 5" descr="20230930_1512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6" y="1600200"/>
            <a:ext cx="8036887" cy="452596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2 galants aident les dames à passer un ru dangereux.</a:t>
            </a:r>
            <a:endParaRPr lang="fr-BE" b="1" dirty="0"/>
          </a:p>
        </p:txBody>
      </p:sp>
      <p:pic>
        <p:nvPicPr>
          <p:cNvPr id="5" name="Espace réservé du contenu 4" descr="20230930_1512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6" y="1600200"/>
            <a:ext cx="8036887" cy="452596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2 galants aident les dames à passer un ru dangereux.</a:t>
            </a:r>
            <a:endParaRPr lang="fr-BE" b="1" dirty="0"/>
          </a:p>
        </p:txBody>
      </p:sp>
      <p:pic>
        <p:nvPicPr>
          <p:cNvPr id="6" name="Espace réservé du contenu 5" descr="20230930_1512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6" y="1600200"/>
            <a:ext cx="8036887" cy="452596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La suite a l’air de se passer normalement…</a:t>
            </a:r>
            <a:endParaRPr lang="fr-BE" b="1" dirty="0"/>
          </a:p>
        </p:txBody>
      </p:sp>
      <p:pic>
        <p:nvPicPr>
          <p:cNvPr id="5" name="Espace réservé du contenu 4" descr="20230930_1513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6" y="1600200"/>
            <a:ext cx="8036887" cy="4525963"/>
          </a:xfrm>
        </p:spPr>
      </p:pic>
    </p:spTree>
  </p:cSld>
  <p:clrMapOvr>
    <a:masterClrMapping/>
  </p:clrMapOvr>
  <p:transition spd="slow" advClick="0" advTm="7000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685</Words>
  <Application>Microsoft Office PowerPoint</Application>
  <PresentationFormat>Affichage à l'écran (4:3)</PresentationFormat>
  <Paragraphs>80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BALADE A FRAIPONT LE SAMEDI 30 SEPTEMBRE 2023</vt:lpstr>
      <vt:lpstr>Tout démarre normalement…</vt:lpstr>
      <vt:lpstr>Diapositive 3</vt:lpstr>
      <vt:lpstr>Diapositive 4</vt:lpstr>
      <vt:lpstr>On croise une coccinelle venue se refaire une beauté…</vt:lpstr>
      <vt:lpstr>2 galants aident les dames à passer un ru dangereux.</vt:lpstr>
      <vt:lpstr>2 galants aident les dames à passer un ru dangereux.</vt:lpstr>
      <vt:lpstr>2 galants aident les dames à passer un ru dangereux.</vt:lpstr>
      <vt:lpstr>La suite a l’air de se passer normalement…</vt:lpstr>
      <vt:lpstr>Annie a trouvé un arbre remarquable pour s’y adosser.</vt:lpstr>
      <vt:lpstr>Annie a trouvé un arbre remarquable pour s’y adosser.</vt:lpstr>
      <vt:lpstr>Diapositive 12</vt:lpstr>
      <vt:lpstr>Diapositive 13</vt:lpstr>
      <vt:lpstr>Diapositive 14</vt:lpstr>
      <vt:lpstr>A partir d’ici, une marcheuse chère commence à éprouver des difficultés respiratoires.</vt:lpstr>
      <vt:lpstr>Notre amie n’en peut plus.</vt:lpstr>
      <vt:lpstr>Les événements s’enchaînent…</vt:lpstr>
      <vt:lpstr>Ce n’est pas fini…</vt:lpstr>
      <vt:lpstr>C’est ici que la suite prend une tournure dramatique…</vt:lpstr>
      <vt:lpstr>Un accident terrible se produit derrière moi à du 100 km/h…</vt:lpstr>
      <vt:lpstr>Diapositive 21</vt:lpstr>
      <vt:lpstr>Qui se termine miraculeusement sans blessé…</vt:lpstr>
      <vt:lpstr>L’horreur évitée en une fraction de seconde.</vt:lpstr>
      <vt:lpstr>Le récit de la conductrice est à peine croyable…</vt:lpstr>
      <vt:lpstr>La police arrive rapidement sur les lieux…</vt:lpstr>
      <vt:lpstr>Diapositive 26</vt:lpstr>
      <vt:lpstr>Diapositive 27</vt:lpstr>
      <vt:lpstr>Comment ces 2 dames ont-elles pu échapper à une mort certaine ?</vt:lpstr>
      <vt:lpstr>Du coup, je ne sais pas comment s’est terminée la balade de Fraipont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FRAIPONT</dc:title>
  <dc:creator>DANIEL</dc:creator>
  <cp:lastModifiedBy>DANIEL</cp:lastModifiedBy>
  <cp:revision>28</cp:revision>
  <dcterms:created xsi:type="dcterms:W3CDTF">2023-10-02T17:42:23Z</dcterms:created>
  <dcterms:modified xsi:type="dcterms:W3CDTF">2023-10-03T07:17:10Z</dcterms:modified>
</cp:coreProperties>
</file>